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77" r:id="rId5"/>
    <p:sldId id="272" r:id="rId6"/>
    <p:sldId id="276" r:id="rId7"/>
    <p:sldId id="281" r:id="rId8"/>
    <p:sldId id="282" r:id="rId9"/>
    <p:sldId id="284" r:id="rId10"/>
    <p:sldId id="269" r:id="rId11"/>
    <p:sldId id="28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3B0D505-C993-6532-1588-558A17F9D080}" name="Terbish Tsendsuren" initials="TT" userId="S::tsendsuren@un.org::01ac52e2-acaa-4e6f-bbf6-c264e303a0e6" providerId="AD"/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6A6"/>
    <a:srgbClr val="0055A5"/>
    <a:srgbClr val="000000"/>
    <a:srgbClr val="FFFFFF"/>
    <a:srgbClr val="2175B5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020" autoAdjust="0"/>
  </p:normalViewPr>
  <p:slideViewPr>
    <p:cSldViewPr snapToGrid="0">
      <p:cViewPr varScale="1">
        <p:scale>
          <a:sx n="111" d="100"/>
          <a:sy n="111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31C42FC8-5300-4B1E-866E-064B01BB2509}"/>
    <pc:docChg chg="undo redo custSel modSld">
      <pc:chgData name="Brian Connolly" userId="3cc0afaf-3fd4-49d4-98eb-f7451fca2ae1" providerId="ADAL" clId="{31C42FC8-5300-4B1E-866E-064B01BB2509}" dt="2025-01-17T21:02:07.608" v="637" actId="1076"/>
      <pc:docMkLst>
        <pc:docMk/>
      </pc:docMkLst>
      <pc:sldChg chg="modSp mod">
        <pc:chgData name="Brian Connolly" userId="3cc0afaf-3fd4-49d4-98eb-f7451fca2ae1" providerId="ADAL" clId="{31C42FC8-5300-4B1E-866E-064B01BB2509}" dt="2025-01-17T20:08:07.370" v="519" actId="1076"/>
        <pc:sldMkLst>
          <pc:docMk/>
          <pc:sldMk cId="2794143408" sldId="269"/>
        </pc:sldMkLst>
      </pc:sldChg>
      <pc:sldChg chg="modSp mod">
        <pc:chgData name="Brian Connolly" userId="3cc0afaf-3fd4-49d4-98eb-f7451fca2ae1" providerId="ADAL" clId="{31C42FC8-5300-4B1E-866E-064B01BB2509}" dt="2025-01-17T17:51:13.899" v="117" actId="1076"/>
        <pc:sldMkLst>
          <pc:docMk/>
          <pc:sldMk cId="4000097272" sldId="272"/>
        </pc:sldMkLst>
      </pc:sldChg>
      <pc:sldChg chg="delSp modSp mod">
        <pc:chgData name="Brian Connolly" userId="3cc0afaf-3fd4-49d4-98eb-f7451fca2ae1" providerId="ADAL" clId="{31C42FC8-5300-4B1E-866E-064B01BB2509}" dt="2025-01-17T20:08:56.961" v="592" actId="1076"/>
        <pc:sldMkLst>
          <pc:docMk/>
          <pc:sldMk cId="1471749584" sldId="276"/>
        </pc:sldMkLst>
      </pc:sldChg>
      <pc:sldChg chg="modSp mod">
        <pc:chgData name="Brian Connolly" userId="3cc0afaf-3fd4-49d4-98eb-f7451fca2ae1" providerId="ADAL" clId="{31C42FC8-5300-4B1E-866E-064B01BB2509}" dt="2025-01-17T20:09:15.474" v="593" actId="179"/>
        <pc:sldMkLst>
          <pc:docMk/>
          <pc:sldMk cId="1617142959" sldId="281"/>
        </pc:sldMkLst>
      </pc:sldChg>
      <pc:sldChg chg="modSp mod">
        <pc:chgData name="Brian Connolly" userId="3cc0afaf-3fd4-49d4-98eb-f7451fca2ae1" providerId="ADAL" clId="{31C42FC8-5300-4B1E-866E-064B01BB2509}" dt="2025-01-17T19:23:00.474" v="290" actId="1076"/>
        <pc:sldMkLst>
          <pc:docMk/>
          <pc:sldMk cId="3269906513" sldId="282"/>
        </pc:sldMkLst>
      </pc:sldChg>
      <pc:sldChg chg="modSp mod">
        <pc:chgData name="Brian Connolly" userId="3cc0afaf-3fd4-49d4-98eb-f7451fca2ae1" providerId="ADAL" clId="{31C42FC8-5300-4B1E-866E-064B01BB2509}" dt="2025-01-17T21:02:07.608" v="637" actId="1076"/>
        <pc:sldMkLst>
          <pc:docMk/>
          <pc:sldMk cId="1639426191" sldId="283"/>
        </pc:sldMkLst>
      </pc:sldChg>
      <pc:sldChg chg="addSp modSp mod">
        <pc:chgData name="Brian Connolly" userId="3cc0afaf-3fd4-49d4-98eb-f7451fca2ae1" providerId="ADAL" clId="{31C42FC8-5300-4B1E-866E-064B01BB2509}" dt="2025-01-17T20:09:26.347" v="594" actId="1076"/>
        <pc:sldMkLst>
          <pc:docMk/>
          <pc:sldMk cId="1524080568" sldId="284"/>
        </pc:sldMkLst>
      </pc:sldChg>
    </pc:docChg>
  </pc:docChgLst>
  <pc:docChgLst>
    <pc:chgData name="Brian Connolly" userId="3cc0afaf-3fd4-49d4-98eb-f7451fca2ae1" providerId="ADAL" clId="{B79733F6-8C42-424B-8452-B58232F578D7}"/>
    <pc:docChg chg="modSld modMainMaster">
      <pc:chgData name="Brian Connolly" userId="3cc0afaf-3fd4-49d4-98eb-f7451fca2ae1" providerId="ADAL" clId="{B79733F6-8C42-424B-8452-B58232F578D7}" dt="2025-07-01T17:37:06.891" v="49" actId="1076"/>
      <pc:docMkLst>
        <pc:docMk/>
      </pc:docMkLst>
      <pc:sldChg chg="modSp mod">
        <pc:chgData name="Brian Connolly" userId="3cc0afaf-3fd4-49d4-98eb-f7451fca2ae1" providerId="ADAL" clId="{B79733F6-8C42-424B-8452-B58232F578D7}" dt="2025-07-01T17:37:06.891" v="49" actId="1076"/>
        <pc:sldMkLst>
          <pc:docMk/>
          <pc:sldMk cId="2794143408" sldId="269"/>
        </pc:sldMkLst>
        <pc:picChg chg="mod">
          <ac:chgData name="Brian Connolly" userId="3cc0afaf-3fd4-49d4-98eb-f7451fca2ae1" providerId="ADAL" clId="{B79733F6-8C42-424B-8452-B58232F578D7}" dt="2025-07-01T17:37:06.891" v="49" actId="1076"/>
          <ac:picMkLst>
            <pc:docMk/>
            <pc:sldMk cId="2794143408" sldId="269"/>
            <ac:picMk id="5" creationId="{34177684-535B-16EF-C2B4-D3D9CE49A4C4}"/>
          </ac:picMkLst>
        </pc:picChg>
      </pc:sldChg>
      <pc:sldChg chg="modSp mod">
        <pc:chgData name="Brian Connolly" userId="3cc0afaf-3fd4-49d4-98eb-f7451fca2ae1" providerId="ADAL" clId="{B79733F6-8C42-424B-8452-B58232F578D7}" dt="2025-07-01T17:23:14.851" v="5" actId="1076"/>
        <pc:sldMkLst>
          <pc:docMk/>
          <pc:sldMk cId="1471749584" sldId="276"/>
        </pc:sldMkLst>
        <pc:graphicFrameChg chg="mod modGraphic">
          <ac:chgData name="Brian Connolly" userId="3cc0afaf-3fd4-49d4-98eb-f7451fca2ae1" providerId="ADAL" clId="{B79733F6-8C42-424B-8452-B58232F578D7}" dt="2025-07-01T17:23:14.851" v="5" actId="1076"/>
          <ac:graphicFrameMkLst>
            <pc:docMk/>
            <pc:sldMk cId="1471749584" sldId="276"/>
            <ac:graphicFrameMk id="7" creationId="{AF673FE9-3FF4-2643-8797-0213D131E6C2}"/>
          </ac:graphicFrameMkLst>
        </pc:graphicFrameChg>
      </pc:sldChg>
      <pc:sldChg chg="modSp mod">
        <pc:chgData name="Brian Connolly" userId="3cc0afaf-3fd4-49d4-98eb-f7451fca2ae1" providerId="ADAL" clId="{B79733F6-8C42-424B-8452-B58232F578D7}" dt="2025-07-01T17:35:46.031" v="46" actId="14100"/>
        <pc:sldMkLst>
          <pc:docMk/>
          <pc:sldMk cId="3269906513" sldId="282"/>
        </pc:sldMkLst>
        <pc:spChg chg="mod">
          <ac:chgData name="Brian Connolly" userId="3cc0afaf-3fd4-49d4-98eb-f7451fca2ae1" providerId="ADAL" clId="{B79733F6-8C42-424B-8452-B58232F578D7}" dt="2025-07-01T17:35:27.025" v="44" actId="1076"/>
          <ac:spMkLst>
            <pc:docMk/>
            <pc:sldMk cId="3269906513" sldId="282"/>
            <ac:spMk id="3" creationId="{891EDC71-BB0A-6765-C3D0-8F878277A363}"/>
          </ac:spMkLst>
        </pc:spChg>
        <pc:spChg chg="mod">
          <ac:chgData name="Brian Connolly" userId="3cc0afaf-3fd4-49d4-98eb-f7451fca2ae1" providerId="ADAL" clId="{B79733F6-8C42-424B-8452-B58232F578D7}" dt="2025-07-01T17:35:18.778" v="43" actId="1037"/>
          <ac:spMkLst>
            <pc:docMk/>
            <pc:sldMk cId="3269906513" sldId="282"/>
            <ac:spMk id="4" creationId="{1A790FB9-E71A-EE92-AB70-9FDED82B2E55}"/>
          </ac:spMkLst>
        </pc:spChg>
        <pc:spChg chg="mod">
          <ac:chgData name="Brian Connolly" userId="3cc0afaf-3fd4-49d4-98eb-f7451fca2ae1" providerId="ADAL" clId="{B79733F6-8C42-424B-8452-B58232F578D7}" dt="2025-07-01T17:35:31.929" v="45" actId="1076"/>
          <ac:spMkLst>
            <pc:docMk/>
            <pc:sldMk cId="3269906513" sldId="282"/>
            <ac:spMk id="5" creationId="{F015D8A0-96D2-FB5D-6DB6-0E221E2EFFAA}"/>
          </ac:spMkLst>
        </pc:spChg>
        <pc:cxnChg chg="mod">
          <ac:chgData name="Brian Connolly" userId="3cc0afaf-3fd4-49d4-98eb-f7451fca2ae1" providerId="ADAL" clId="{B79733F6-8C42-424B-8452-B58232F578D7}" dt="2025-07-01T17:35:46.031" v="46" actId="14100"/>
          <ac:cxnSpMkLst>
            <pc:docMk/>
            <pc:sldMk cId="3269906513" sldId="282"/>
            <ac:cxnSpMk id="9" creationId="{5BF9E0FD-424F-9544-44ED-38D5692E6C67}"/>
          </ac:cxnSpMkLst>
        </pc:cxnChg>
        <pc:cxnChg chg="mod">
          <ac:chgData name="Brian Connolly" userId="3cc0afaf-3fd4-49d4-98eb-f7451fca2ae1" providerId="ADAL" clId="{B79733F6-8C42-424B-8452-B58232F578D7}" dt="2025-07-01T17:35:05.474" v="37" actId="1076"/>
          <ac:cxnSpMkLst>
            <pc:docMk/>
            <pc:sldMk cId="3269906513" sldId="282"/>
            <ac:cxnSpMk id="11" creationId="{12EC6A45-3609-39CB-ECC3-013C51B1BF07}"/>
          </ac:cxnSpMkLst>
        </pc:cxnChg>
      </pc:sldChg>
      <pc:sldChg chg="modSp mod">
        <pc:chgData name="Brian Connolly" userId="3cc0afaf-3fd4-49d4-98eb-f7451fca2ae1" providerId="ADAL" clId="{B79733F6-8C42-424B-8452-B58232F578D7}" dt="2025-07-01T17:36:25.545" v="48" actId="1076"/>
        <pc:sldMkLst>
          <pc:docMk/>
          <pc:sldMk cId="1524080568" sldId="284"/>
        </pc:sldMkLst>
        <pc:spChg chg="mod">
          <ac:chgData name="Brian Connolly" userId="3cc0afaf-3fd4-49d4-98eb-f7451fca2ae1" providerId="ADAL" clId="{B79733F6-8C42-424B-8452-B58232F578D7}" dt="2025-07-01T17:36:25.545" v="48" actId="1076"/>
          <ac:spMkLst>
            <pc:docMk/>
            <pc:sldMk cId="1524080568" sldId="284"/>
            <ac:spMk id="3" creationId="{B66CAD75-5A67-0186-4FC2-92C448D287C8}"/>
          </ac:spMkLst>
        </pc:spChg>
      </pc:sldChg>
      <pc:sldMasterChg chg="modSp mod">
        <pc:chgData name="Brian Connolly" userId="3cc0afaf-3fd4-49d4-98eb-f7451fca2ae1" providerId="ADAL" clId="{B79733F6-8C42-424B-8452-B58232F578D7}" dt="2025-07-01T17:29:41.232" v="32" actId="20577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B79733F6-8C42-424B-8452-B58232F578D7}" dt="2025-07-01T17:29:11.068" v="6" actId="404"/>
          <ac:spMkLst>
            <pc:docMk/>
            <pc:sldMasterMk cId="4131813110" sldId="2147483648"/>
            <ac:spMk id="4" creationId="{440F569D-2410-E5FD-553A-C7EEEEB1C9B0}"/>
          </ac:spMkLst>
        </pc:spChg>
        <pc:spChg chg="mod">
          <ac:chgData name="Brian Connolly" userId="3cc0afaf-3fd4-49d4-98eb-f7451fca2ae1" providerId="ADAL" clId="{B79733F6-8C42-424B-8452-B58232F578D7}" dt="2025-07-01T17:29:41.232" v="32" actId="20577"/>
          <ac:spMkLst>
            <pc:docMk/>
            <pc:sldMasterMk cId="4131813110" sldId="2147483648"/>
            <ac:spMk id="6" creationId="{D0C53AF7-9DF0-7C5A-747D-38E55A80B5C9}"/>
          </ac:spMkLst>
        </pc:spChg>
      </pc:sldMasterChg>
    </pc:docChg>
  </pc:docChgLst>
  <pc:docChgLst>
    <pc:chgData name="Lotta Hagman" userId="d6416cb5-e18c-4783-84b1-dc0e5cd678ba" providerId="ADAL" clId="{D2D0B1EB-A54E-4F20-84A9-943BBDA8EACB}"/>
    <pc:docChg chg="undo custSel delSld modSld">
      <pc:chgData name="Lotta Hagman" userId="d6416cb5-e18c-4783-84b1-dc0e5cd678ba" providerId="ADAL" clId="{D2D0B1EB-A54E-4F20-84A9-943BBDA8EACB}" dt="2025-01-17T20:56:43.772" v="375" actId="20577"/>
      <pc:docMkLst>
        <pc:docMk/>
      </pc:docMkLst>
      <pc:sldChg chg="modSp mod">
        <pc:chgData name="Lotta Hagman" userId="d6416cb5-e18c-4783-84b1-dc0e5cd678ba" providerId="ADAL" clId="{D2D0B1EB-A54E-4F20-84A9-943BBDA8EACB}" dt="2025-01-17T17:41:30.509" v="343" actId="6549"/>
        <pc:sldMkLst>
          <pc:docMk/>
          <pc:sldMk cId="2794143408" sldId="269"/>
        </pc:sldMkLst>
      </pc:sldChg>
      <pc:sldChg chg="modSp mod">
        <pc:chgData name="Lotta Hagman" userId="d6416cb5-e18c-4783-84b1-dc0e5cd678ba" providerId="ADAL" clId="{D2D0B1EB-A54E-4F20-84A9-943BBDA8EACB}" dt="2025-01-17T17:46:38.423" v="347" actId="20577"/>
        <pc:sldMkLst>
          <pc:docMk/>
          <pc:sldMk cId="4000097272" sldId="272"/>
        </pc:sldMkLst>
      </pc:sldChg>
      <pc:sldChg chg="modSp mod">
        <pc:chgData name="Lotta Hagman" userId="d6416cb5-e18c-4783-84b1-dc0e5cd678ba" providerId="ADAL" clId="{D2D0B1EB-A54E-4F20-84A9-943BBDA8EACB}" dt="2025-01-17T20:56:43.772" v="375" actId="20577"/>
        <pc:sldMkLst>
          <pc:docMk/>
          <pc:sldMk cId="1471749584" sldId="276"/>
        </pc:sldMkLst>
      </pc:sldChg>
      <pc:sldChg chg="modSp mod">
        <pc:chgData name="Lotta Hagman" userId="d6416cb5-e18c-4783-84b1-dc0e5cd678ba" providerId="ADAL" clId="{D2D0B1EB-A54E-4F20-84A9-943BBDA8EACB}" dt="2025-01-17T18:17:39.942" v="369" actId="20577"/>
        <pc:sldMkLst>
          <pc:docMk/>
          <pc:sldMk cId="1617142959" sldId="281"/>
        </pc:sldMkLst>
      </pc:sldChg>
      <pc:sldChg chg="modSp mod">
        <pc:chgData name="Lotta Hagman" userId="d6416cb5-e18c-4783-84b1-dc0e5cd678ba" providerId="ADAL" clId="{D2D0B1EB-A54E-4F20-84A9-943BBDA8EACB}" dt="2025-01-17T17:55:59.356" v="364" actId="207"/>
        <pc:sldMkLst>
          <pc:docMk/>
          <pc:sldMk cId="3269906513" sldId="282"/>
        </pc:sldMkLst>
      </pc:sldChg>
      <pc:sldChg chg="modSp mod">
        <pc:chgData name="Lotta Hagman" userId="d6416cb5-e18c-4783-84b1-dc0e5cd678ba" providerId="ADAL" clId="{D2D0B1EB-A54E-4F20-84A9-943BBDA8EACB}" dt="2025-01-17T20:55:54.036" v="370" actId="20577"/>
        <pc:sldMkLst>
          <pc:docMk/>
          <pc:sldMk cId="1639426191" sldId="283"/>
        </pc:sldMkLst>
      </pc:sldChg>
      <pc:sldChg chg="delSp modSp mod">
        <pc:chgData name="Lotta Hagman" userId="d6416cb5-e18c-4783-84b1-dc0e5cd678ba" providerId="ADAL" clId="{D2D0B1EB-A54E-4F20-84A9-943BBDA8EACB}" dt="2025-01-17T17:40:34.421" v="339" actId="1076"/>
        <pc:sldMkLst>
          <pc:docMk/>
          <pc:sldMk cId="1524080568" sldId="284"/>
        </pc:sldMkLst>
      </pc:sldChg>
      <pc:sldChg chg="del">
        <pc:chgData name="Lotta Hagman" userId="d6416cb5-e18c-4783-84b1-dc0e5cd678ba" providerId="ADAL" clId="{D2D0B1EB-A54E-4F20-84A9-943BBDA8EACB}" dt="2025-01-17T17:23:17.402" v="171" actId="47"/>
        <pc:sldMkLst>
          <pc:docMk/>
          <pc:sldMk cId="1373426722" sldId="286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FF07F1-61D4-4C0F-8F8B-3F81355DA568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54BA3A8-6B87-4D02-B127-A28FB2346798}">
      <dgm:prSet phldrT="[Text]" custT="1"/>
      <dgm:spPr>
        <a:solidFill>
          <a:srgbClr val="0055A5"/>
        </a:solidFill>
        <a:ln w="19050">
          <a:solidFill>
            <a:schemeClr val="bg1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1</a:t>
          </a:r>
          <a:endParaRPr lang="en-GB" sz="2000" b="1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6B6B91F-7A6B-4D46-B25E-A2ED03EFF9A3}" type="parTrans" cxnId="{025D1EAF-0CDD-4E03-8A93-2B587F16AAA2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0FDB8E5-5F6E-4515-91ED-952A0AFF8162}" type="sibTrans" cxnId="{025D1EAF-0CDD-4E03-8A93-2B587F16AAA2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2683A6B-721B-4D50-BC80-982124F01B84}">
      <dgm:prSet phldrT="[Text]" custT="1"/>
      <dgm:spPr>
        <a:solidFill>
          <a:srgbClr val="0055A5"/>
        </a:solidFill>
        <a:ln w="19050">
          <a:solidFill>
            <a:schemeClr val="bg1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2</a:t>
          </a:r>
          <a:endParaRPr lang="en-GB" sz="2000" b="1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D3D5336-E9AF-44E7-A05E-B1F269335C86}" type="parTrans" cxnId="{3D0FC3EB-9DBD-4BE8-8022-E2A7C9D77355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DEEA31E-97D6-4448-8F07-4A21B3D4E505}" type="sibTrans" cxnId="{3D0FC3EB-9DBD-4BE8-8022-E2A7C9D77355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D35F608-5808-43EC-BD83-D253C187BC78}">
      <dgm:prSet phldrT="[Text]" custT="1"/>
      <dgm:spPr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i="1" dirty="0">
              <a:latin typeface="Verdana" panose="020B0604030504040204" pitchFamily="34" charset="0"/>
              <a:ea typeface="Verdana" panose="020B0604030504040204" pitchFamily="34" charset="0"/>
            </a:rPr>
            <a:t>Mandates and Priorities</a:t>
          </a:r>
          <a:endParaRPr lang="en-GB" sz="2000" b="1" i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DB70F5C-F327-4A5F-B9D8-FCDDE9279C64}" type="parTrans" cxnId="{019B816D-D0A6-46B1-B963-0881B5D7C633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0D5C4CF-F583-4AF8-8FA1-888499A4EBC2}" type="sibTrans" cxnId="{019B816D-D0A6-46B1-B963-0881B5D7C633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07FC39E-1024-40DB-A58A-9CB126C143DD}">
      <dgm:prSet phldrT="[Text]" custT="1"/>
      <dgm:spPr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Bef>
              <a:spcPts val="600"/>
            </a:spcBef>
            <a:spcAft>
              <a:spcPts val="600"/>
            </a:spcAft>
            <a:buFont typeface="Verdana" panose="020B0604030504040204" pitchFamily="34" charset="0"/>
            <a:buNone/>
          </a:pPr>
          <a:r>
            <a:rPr lang="en-US" sz="2000" i="1" dirty="0">
              <a:latin typeface="Verdana"/>
              <a:ea typeface="Verdana"/>
            </a:rPr>
            <a:t>The frameworks for collective mandated actions in field missions</a:t>
          </a:r>
          <a:endParaRPr lang="en-GB" sz="2000" i="1" dirty="0">
            <a:latin typeface="Verdana"/>
            <a:ea typeface="Verdana"/>
          </a:endParaRPr>
        </a:p>
      </dgm:t>
    </dgm:pt>
    <dgm:pt modelId="{3F4E8AD1-6E34-4B4C-8B0F-6F58294FD3D4}" type="parTrans" cxnId="{95BB6348-B8A3-46B2-95FF-1836AFDD551F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999461A-4968-42F8-8DF7-AB2F767C05AC}" type="sibTrans" cxnId="{95BB6348-B8A3-46B2-95FF-1836AFDD551F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CE43D84-E179-4A22-B129-F85240300B7B}">
      <dgm:prSet phldrT="[Text]" custT="1"/>
      <dgm:spPr>
        <a:solidFill>
          <a:srgbClr val="0055A5"/>
        </a:solidFill>
        <a:ln w="19050">
          <a:solidFill>
            <a:schemeClr val="bg1"/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sz="2000" b="1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3</a:t>
          </a:r>
          <a:endParaRPr lang="en-GB" sz="2000" b="1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D7F53E8-13EA-4180-89FA-F65FBC9F26F6}" type="parTrans" cxnId="{28652FDC-E7E0-4003-99A9-2BF2FD167AB7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E0BD9F9-4A1C-490C-AD71-2867774AB1CA}" type="sibTrans" cxnId="{28652FDC-E7E0-4003-99A9-2BF2FD167AB7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A6CBE30-BC63-411B-A89A-4A139DA2C59F}">
      <dgm:prSet phldrT="[Text]" custT="1"/>
      <dgm:spPr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i="1" dirty="0">
              <a:latin typeface="Verdana" panose="020B0604030504040204" pitchFamily="34" charset="0"/>
              <a:ea typeface="Verdana" panose="020B0604030504040204" pitchFamily="34" charset="0"/>
            </a:rPr>
            <a:t>Individual Peacekeeper</a:t>
          </a:r>
          <a:endParaRPr lang="en-GB" sz="2000" b="1" i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4CC9B73-C773-4644-ADA3-255D137CDEB7}" type="parTrans" cxnId="{7AF3F033-B5DB-46D7-A7CA-7DC7BE37B10C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D932932-E17F-4C66-97F5-53CCA77B72CC}" type="sibTrans" cxnId="{7AF3F033-B5DB-46D7-A7CA-7DC7BE37B10C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EDB7734-71FE-436D-AF3C-84184AE6B1AB}">
      <dgm:prSet phldrT="[Text]" custT="1"/>
      <dgm:spPr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Bef>
              <a:spcPts val="600"/>
            </a:spcBef>
            <a:spcAft>
              <a:spcPts val="600"/>
            </a:spcAft>
            <a:buFont typeface="Verdana" panose="020B0604030504040204" pitchFamily="34" charset="0"/>
            <a:buNone/>
          </a:pPr>
          <a:r>
            <a:rPr lang="en-US" sz="2000" i="1" dirty="0">
              <a:latin typeface="Verdana" panose="020B0604030504040204" pitchFamily="34" charset="0"/>
              <a:ea typeface="Verdana" panose="020B0604030504040204" pitchFamily="34" charset="0"/>
            </a:rPr>
            <a:t>Important information and support to individual peacekeepers</a:t>
          </a:r>
          <a:endParaRPr lang="en-GB" sz="2000" i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D57FBFB-08AD-4A96-963B-E0E6C61B8FAB}" type="parTrans" cxnId="{E10457F7-8306-4F75-BE39-211FD5072D3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1C9F081-0975-427A-8C86-5D7C33F40D74}" type="sibTrans" cxnId="{E10457F7-8306-4F75-BE39-211FD5072D3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DE906A7-46A7-4AE7-915B-9FD8D3FBD522}">
      <dgm:prSet custT="1"/>
      <dgm:spPr>
        <a:ln>
          <a:solidFill>
            <a:schemeClr val="bg1"/>
          </a:solidFill>
        </a:ln>
      </dgm:spPr>
      <dgm:t>
        <a:bodyPr/>
        <a:lstStyle/>
        <a:p>
          <a:pPr marL="0" indent="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i="1" u="none" dirty="0">
              <a:latin typeface="Verdana" panose="020B0604030504040204" pitchFamily="34" charset="0"/>
              <a:ea typeface="Verdana" panose="020B0604030504040204" pitchFamily="34" charset="0"/>
            </a:rPr>
            <a:t>Overview of UN Peacekeeping </a:t>
          </a:r>
          <a:endParaRPr lang="en-GB" sz="2000" b="1" i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BD9FEB1-C659-46F6-AB54-677EDDA92942}" type="parTrans" cxnId="{AB46157B-99A0-4DD8-9FE7-B3432597EBE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/>
        </a:p>
      </dgm:t>
    </dgm:pt>
    <dgm:pt modelId="{7A3126AC-645F-4740-AB05-B09694ADCDEB}" type="sibTrans" cxnId="{AB46157B-99A0-4DD8-9FE7-B3432597EBEE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/>
        </a:p>
      </dgm:t>
    </dgm:pt>
    <dgm:pt modelId="{CC0A6649-06D0-411A-995D-414489430C81}">
      <dgm:prSet custT="1"/>
      <dgm:spPr>
        <a:ln>
          <a:solidFill>
            <a:schemeClr val="bg1"/>
          </a:solidFill>
        </a:ln>
      </dgm:spPr>
      <dgm:t>
        <a:bodyPr/>
        <a:lstStyle/>
        <a:p>
          <a:pPr marL="0" indent="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0" i="1" u="none" dirty="0">
              <a:latin typeface="Verdana" panose="020B0604030504040204" pitchFamily="34" charset="0"/>
              <a:ea typeface="Verdana" panose="020B0604030504040204" pitchFamily="34" charset="0"/>
            </a:rPr>
            <a:t>The foundation for UN peacekeeping at a strategic and political level</a:t>
          </a:r>
          <a:endParaRPr lang="en-GB" sz="2000" i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4382E227-58E4-4A3A-965E-795DC3E2B872}" type="parTrans" cxnId="{FDCEE5C6-EFE8-4B9C-887B-08A4E9443717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/>
        </a:p>
      </dgm:t>
    </dgm:pt>
    <dgm:pt modelId="{CCAEA19D-10F6-44C8-B645-99B2449233DC}" type="sibTrans" cxnId="{FDCEE5C6-EFE8-4B9C-887B-08A4E9443717}">
      <dgm:prSet/>
      <dgm:spPr/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endParaRPr lang="en-GB" sz="1600"/>
        </a:p>
      </dgm:t>
    </dgm:pt>
    <dgm:pt modelId="{5383349F-4130-4651-BA75-90FF16783B17}">
      <dgm:prSet custT="1"/>
      <dgm:spPr>
        <a:ln>
          <a:solidFill>
            <a:schemeClr val="bg1"/>
          </a:solidFill>
        </a:ln>
      </dgm:spPr>
      <dgm:t>
        <a:bodyPr/>
        <a:lstStyle/>
        <a:p>
          <a:pPr marL="0" indent="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endParaRPr lang="en-GB" sz="100" b="1" i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73AE260-1CA1-4387-BF62-A0E487C660B6}" type="parTrans" cxnId="{15EE6B37-7B65-401F-9085-9FFFBD79CF90}">
      <dgm:prSet/>
      <dgm:spPr/>
      <dgm:t>
        <a:bodyPr/>
        <a:lstStyle/>
        <a:p>
          <a:endParaRPr lang="en-GB"/>
        </a:p>
      </dgm:t>
    </dgm:pt>
    <dgm:pt modelId="{F1CE500B-45A2-4EBF-B278-A3E5AE8548FB}" type="sibTrans" cxnId="{15EE6B37-7B65-401F-9085-9FFFBD79CF90}">
      <dgm:prSet/>
      <dgm:spPr/>
      <dgm:t>
        <a:bodyPr/>
        <a:lstStyle/>
        <a:p>
          <a:endParaRPr lang="en-GB"/>
        </a:p>
      </dgm:t>
    </dgm:pt>
    <dgm:pt modelId="{9649079F-88E5-4A8D-8370-B4B2EE2DD333}">
      <dgm:prSet phldrT="[Text]" custT="1"/>
      <dgm:spPr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endParaRPr lang="en-GB" sz="100" b="1" i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38F4993-BC88-4738-A4A6-F2ADFB0EBC79}" type="parTrans" cxnId="{31DADA43-9779-4B24-8D82-EE9C9A36BDB0}">
      <dgm:prSet/>
      <dgm:spPr/>
      <dgm:t>
        <a:bodyPr/>
        <a:lstStyle/>
        <a:p>
          <a:endParaRPr lang="en-GB"/>
        </a:p>
      </dgm:t>
    </dgm:pt>
    <dgm:pt modelId="{A410370A-7C94-4762-A577-B87708B59BB2}" type="sibTrans" cxnId="{31DADA43-9779-4B24-8D82-EE9C9A36BDB0}">
      <dgm:prSet/>
      <dgm:spPr/>
      <dgm:t>
        <a:bodyPr/>
        <a:lstStyle/>
        <a:p>
          <a:endParaRPr lang="en-GB"/>
        </a:p>
      </dgm:t>
    </dgm:pt>
    <dgm:pt modelId="{3DC63CC5-E59A-4E32-8DF7-592EF24C3394}">
      <dgm:prSet phldrT="[Text]" custT="1"/>
      <dgm:spPr>
        <a:ln>
          <a:noFill/>
        </a:ln>
      </dgm:spPr>
      <dgm:t>
        <a:bodyPr/>
        <a:lstStyle/>
        <a:p>
          <a:pPr marL="0" indent="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endParaRPr lang="en-GB" sz="100" b="1" i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8340E06-FB3C-47C0-A126-88153BBA20F5}" type="parTrans" cxnId="{851736D7-77DC-4973-918B-9F04C653E214}">
      <dgm:prSet/>
      <dgm:spPr/>
      <dgm:t>
        <a:bodyPr/>
        <a:lstStyle/>
        <a:p>
          <a:endParaRPr lang="en-GB"/>
        </a:p>
      </dgm:t>
    </dgm:pt>
    <dgm:pt modelId="{1912FE7B-2564-4AC8-8244-F6848771EC57}" type="sibTrans" cxnId="{851736D7-77DC-4973-918B-9F04C653E214}">
      <dgm:prSet/>
      <dgm:spPr/>
      <dgm:t>
        <a:bodyPr/>
        <a:lstStyle/>
        <a:p>
          <a:endParaRPr lang="en-GB"/>
        </a:p>
      </dgm:t>
    </dgm:pt>
    <dgm:pt modelId="{3F630F90-7DAA-4FD0-AF83-2E95E4D9E0A7}" type="pres">
      <dgm:prSet presAssocID="{8CFF07F1-61D4-4C0F-8F8B-3F81355DA568}" presName="Name0" presStyleCnt="0">
        <dgm:presLayoutVars>
          <dgm:dir/>
          <dgm:animLvl val="lvl"/>
          <dgm:resizeHandles val="exact"/>
        </dgm:presLayoutVars>
      </dgm:prSet>
      <dgm:spPr/>
    </dgm:pt>
    <dgm:pt modelId="{B0FC422B-3BF8-4547-8203-7B203DB91714}" type="pres">
      <dgm:prSet presAssocID="{554BA3A8-6B87-4D02-B127-A28FB2346798}" presName="composite" presStyleCnt="0"/>
      <dgm:spPr/>
    </dgm:pt>
    <dgm:pt modelId="{FB97B7E9-20BD-4E2E-B75A-80867FEACC4D}" type="pres">
      <dgm:prSet presAssocID="{554BA3A8-6B87-4D02-B127-A28FB2346798}" presName="parTx" presStyleLbl="node1" presStyleIdx="0" presStyleCnt="3" custScaleX="97001" custScaleY="85256" custLinFactNeighborX="0">
        <dgm:presLayoutVars>
          <dgm:chMax val="0"/>
          <dgm:chPref val="0"/>
          <dgm:bulletEnabled val="1"/>
        </dgm:presLayoutVars>
      </dgm:prSet>
      <dgm:spPr/>
    </dgm:pt>
    <dgm:pt modelId="{BD3A0587-4680-4D9C-9ABE-5C494A834B13}" type="pres">
      <dgm:prSet presAssocID="{554BA3A8-6B87-4D02-B127-A28FB2346798}" presName="desTx" presStyleLbl="revTx" presStyleIdx="0" presStyleCnt="3" custScaleY="100751" custLinFactNeighborX="14570" custLinFactNeighborY="2148">
        <dgm:presLayoutVars>
          <dgm:bulletEnabled val="1"/>
        </dgm:presLayoutVars>
      </dgm:prSet>
      <dgm:spPr/>
    </dgm:pt>
    <dgm:pt modelId="{798198FE-E3EC-4455-AE0C-1915FB00689B}" type="pres">
      <dgm:prSet presAssocID="{60FDB8E5-5F6E-4515-91ED-952A0AFF8162}" presName="space" presStyleCnt="0"/>
      <dgm:spPr/>
    </dgm:pt>
    <dgm:pt modelId="{147B67F2-1039-4535-A79A-ACD7B45D7392}" type="pres">
      <dgm:prSet presAssocID="{F2683A6B-721B-4D50-BC80-982124F01B84}" presName="composite" presStyleCnt="0"/>
      <dgm:spPr/>
    </dgm:pt>
    <dgm:pt modelId="{3AB684C1-324D-40F0-B1E8-C45F636851C4}" type="pres">
      <dgm:prSet presAssocID="{F2683A6B-721B-4D50-BC80-982124F01B84}" presName="parTx" presStyleLbl="node1" presStyleIdx="1" presStyleCnt="3" custScaleX="97001" custScaleY="85256">
        <dgm:presLayoutVars>
          <dgm:chMax val="0"/>
          <dgm:chPref val="0"/>
          <dgm:bulletEnabled val="1"/>
        </dgm:presLayoutVars>
      </dgm:prSet>
      <dgm:spPr/>
    </dgm:pt>
    <dgm:pt modelId="{C6DB157B-F3B7-4636-8AD4-581CCB6B6592}" type="pres">
      <dgm:prSet presAssocID="{F2683A6B-721B-4D50-BC80-982124F01B84}" presName="desTx" presStyleLbl="revTx" presStyleIdx="1" presStyleCnt="3" custScaleY="100751" custLinFactNeighborX="19172" custLinFactNeighborY="2802">
        <dgm:presLayoutVars>
          <dgm:bulletEnabled val="1"/>
        </dgm:presLayoutVars>
      </dgm:prSet>
      <dgm:spPr/>
    </dgm:pt>
    <dgm:pt modelId="{14F8B9F6-F7D2-41FD-B553-422352C79FF5}" type="pres">
      <dgm:prSet presAssocID="{2DEEA31E-97D6-4448-8F07-4A21B3D4E505}" presName="space" presStyleCnt="0"/>
      <dgm:spPr/>
    </dgm:pt>
    <dgm:pt modelId="{82C0F2EE-8966-492B-924D-07E99AC9E54A}" type="pres">
      <dgm:prSet presAssocID="{CCE43D84-E179-4A22-B129-F85240300B7B}" presName="composite" presStyleCnt="0"/>
      <dgm:spPr/>
    </dgm:pt>
    <dgm:pt modelId="{AA7C0685-3F26-4747-B933-940253ACA250}" type="pres">
      <dgm:prSet presAssocID="{CCE43D84-E179-4A22-B129-F85240300B7B}" presName="parTx" presStyleLbl="node1" presStyleIdx="2" presStyleCnt="3" custScaleX="97001" custScaleY="85256">
        <dgm:presLayoutVars>
          <dgm:chMax val="0"/>
          <dgm:chPref val="0"/>
          <dgm:bulletEnabled val="1"/>
        </dgm:presLayoutVars>
      </dgm:prSet>
      <dgm:spPr/>
    </dgm:pt>
    <dgm:pt modelId="{FFC328C1-66A4-4AD9-9640-9D6B32A476E4}" type="pres">
      <dgm:prSet presAssocID="{CCE43D84-E179-4A22-B129-F85240300B7B}" presName="desTx" presStyleLbl="revTx" presStyleIdx="2" presStyleCnt="3" custScaleY="100751" custLinFactNeighborX="23364" custLinFactNeighborY="2241">
        <dgm:presLayoutVars>
          <dgm:bulletEnabled val="1"/>
        </dgm:presLayoutVars>
      </dgm:prSet>
      <dgm:spPr/>
    </dgm:pt>
  </dgm:ptLst>
  <dgm:cxnLst>
    <dgm:cxn modelId="{C0334102-02B1-442C-9014-9BCA378C1675}" type="presOf" srcId="{F2683A6B-721B-4D50-BC80-982124F01B84}" destId="{3AB684C1-324D-40F0-B1E8-C45F636851C4}" srcOrd="0" destOrd="0" presId="urn:microsoft.com/office/officeart/2005/8/layout/chevron1"/>
    <dgm:cxn modelId="{7AF3F033-B5DB-46D7-A7CA-7DC7BE37B10C}" srcId="{CCE43D84-E179-4A22-B129-F85240300B7B}" destId="{FA6CBE30-BC63-411B-A89A-4A139DA2C59F}" srcOrd="1" destOrd="0" parTransId="{24CC9B73-C773-4644-ADA3-255D137CDEB7}" sibTransId="{7D932932-E17F-4C66-97F5-53CCA77B72CC}"/>
    <dgm:cxn modelId="{15EE6B37-7B65-401F-9085-9FFFBD79CF90}" srcId="{554BA3A8-6B87-4D02-B127-A28FB2346798}" destId="{5383349F-4130-4651-BA75-90FF16783B17}" srcOrd="0" destOrd="0" parTransId="{C73AE260-1CA1-4387-BF62-A0E487C660B6}" sibTransId="{F1CE500B-45A2-4EBF-B278-A3E5AE8548FB}"/>
    <dgm:cxn modelId="{FD16DE3C-01F7-4A3D-AA81-B2B383DACF51}" type="presOf" srcId="{D07FC39E-1024-40DB-A58A-9CB126C143DD}" destId="{C6DB157B-F3B7-4636-8AD4-581CCB6B6592}" srcOrd="0" destOrd="2" presId="urn:microsoft.com/office/officeart/2005/8/layout/chevron1"/>
    <dgm:cxn modelId="{D61E255D-369F-404F-ABE2-AF3E75605338}" type="presOf" srcId="{9649079F-88E5-4A8D-8370-B4B2EE2DD333}" destId="{C6DB157B-F3B7-4636-8AD4-581CCB6B6592}" srcOrd="0" destOrd="0" presId="urn:microsoft.com/office/officeart/2005/8/layout/chevron1"/>
    <dgm:cxn modelId="{31DADA43-9779-4B24-8D82-EE9C9A36BDB0}" srcId="{F2683A6B-721B-4D50-BC80-982124F01B84}" destId="{9649079F-88E5-4A8D-8370-B4B2EE2DD333}" srcOrd="0" destOrd="0" parTransId="{138F4993-BC88-4738-A4A6-F2ADFB0EBC79}" sibTransId="{A410370A-7C94-4762-A577-B87708B59BB2}"/>
    <dgm:cxn modelId="{95BB6348-B8A3-46B2-95FF-1836AFDD551F}" srcId="{F2683A6B-721B-4D50-BC80-982124F01B84}" destId="{D07FC39E-1024-40DB-A58A-9CB126C143DD}" srcOrd="2" destOrd="0" parTransId="{3F4E8AD1-6E34-4B4C-8B0F-6F58294FD3D4}" sibTransId="{7999461A-4968-42F8-8DF7-AB2F767C05AC}"/>
    <dgm:cxn modelId="{C02EFB68-96C4-4272-9DDE-929325387E0C}" type="presOf" srcId="{5383349F-4130-4651-BA75-90FF16783B17}" destId="{BD3A0587-4680-4D9C-9ABE-5C494A834B13}" srcOrd="0" destOrd="0" presId="urn:microsoft.com/office/officeart/2005/8/layout/chevron1"/>
    <dgm:cxn modelId="{D2444F49-FDA0-4532-AF4A-6D14DEB6DF82}" type="presOf" srcId="{ED35F608-5808-43EC-BD83-D253C187BC78}" destId="{C6DB157B-F3B7-4636-8AD4-581CCB6B6592}" srcOrd="0" destOrd="1" presId="urn:microsoft.com/office/officeart/2005/8/layout/chevron1"/>
    <dgm:cxn modelId="{019B816D-D0A6-46B1-B963-0881B5D7C633}" srcId="{F2683A6B-721B-4D50-BC80-982124F01B84}" destId="{ED35F608-5808-43EC-BD83-D253C187BC78}" srcOrd="1" destOrd="0" parTransId="{CDB70F5C-F327-4A5F-B9D8-FCDDE9279C64}" sibTransId="{90D5C4CF-F583-4AF8-8FA1-888499A4EBC2}"/>
    <dgm:cxn modelId="{AB46157B-99A0-4DD8-9FE7-B3432597EBEE}" srcId="{554BA3A8-6B87-4D02-B127-A28FB2346798}" destId="{ADE906A7-46A7-4AE7-915B-9FD8D3FBD522}" srcOrd="1" destOrd="0" parTransId="{BBD9FEB1-C659-46F6-AB54-677EDDA92942}" sibTransId="{7A3126AC-645F-4740-AB05-B09694ADCDEB}"/>
    <dgm:cxn modelId="{83ACDC97-E48E-47CC-948A-C8A8DF5237E9}" type="presOf" srcId="{3DC63CC5-E59A-4E32-8DF7-592EF24C3394}" destId="{FFC328C1-66A4-4AD9-9640-9D6B32A476E4}" srcOrd="0" destOrd="0" presId="urn:microsoft.com/office/officeart/2005/8/layout/chevron1"/>
    <dgm:cxn modelId="{E80ED39E-2724-4ECE-B102-C26B685985C3}" type="presOf" srcId="{FA6CBE30-BC63-411B-A89A-4A139DA2C59F}" destId="{FFC328C1-66A4-4AD9-9640-9D6B32A476E4}" srcOrd="0" destOrd="1" presId="urn:microsoft.com/office/officeart/2005/8/layout/chevron1"/>
    <dgm:cxn modelId="{7BE942A4-A512-4AEB-9064-BECDC15D8853}" type="presOf" srcId="{7EDB7734-71FE-436D-AF3C-84184AE6B1AB}" destId="{FFC328C1-66A4-4AD9-9640-9D6B32A476E4}" srcOrd="0" destOrd="2" presId="urn:microsoft.com/office/officeart/2005/8/layout/chevron1"/>
    <dgm:cxn modelId="{A7CA2DA8-0F3A-474C-87B7-80BAFF9B5698}" type="presOf" srcId="{CC0A6649-06D0-411A-995D-414489430C81}" destId="{BD3A0587-4680-4D9C-9ABE-5C494A834B13}" srcOrd="0" destOrd="2" presId="urn:microsoft.com/office/officeart/2005/8/layout/chevron1"/>
    <dgm:cxn modelId="{025D1EAF-0CDD-4E03-8A93-2B587F16AAA2}" srcId="{8CFF07F1-61D4-4C0F-8F8B-3F81355DA568}" destId="{554BA3A8-6B87-4D02-B127-A28FB2346798}" srcOrd="0" destOrd="0" parTransId="{46B6B91F-7A6B-4D46-B25E-A2ED03EFF9A3}" sibTransId="{60FDB8E5-5F6E-4515-91ED-952A0AFF8162}"/>
    <dgm:cxn modelId="{FDCEE5C6-EFE8-4B9C-887B-08A4E9443717}" srcId="{554BA3A8-6B87-4D02-B127-A28FB2346798}" destId="{CC0A6649-06D0-411A-995D-414489430C81}" srcOrd="2" destOrd="0" parTransId="{4382E227-58E4-4A3A-965E-795DC3E2B872}" sibTransId="{CCAEA19D-10F6-44C8-B645-99B2449233DC}"/>
    <dgm:cxn modelId="{851736D7-77DC-4973-918B-9F04C653E214}" srcId="{CCE43D84-E179-4A22-B129-F85240300B7B}" destId="{3DC63CC5-E59A-4E32-8DF7-592EF24C3394}" srcOrd="0" destOrd="0" parTransId="{18340E06-FB3C-47C0-A126-88153BBA20F5}" sibTransId="{1912FE7B-2564-4AC8-8244-F6848771EC57}"/>
    <dgm:cxn modelId="{28652FDC-E7E0-4003-99A9-2BF2FD167AB7}" srcId="{8CFF07F1-61D4-4C0F-8F8B-3F81355DA568}" destId="{CCE43D84-E179-4A22-B129-F85240300B7B}" srcOrd="2" destOrd="0" parTransId="{ED7F53E8-13EA-4180-89FA-F65FBC9F26F6}" sibTransId="{9E0BD9F9-4A1C-490C-AD71-2867774AB1CA}"/>
    <dgm:cxn modelId="{B4698CDF-95E6-48F9-BF19-5B77C4698DC7}" type="presOf" srcId="{554BA3A8-6B87-4D02-B127-A28FB2346798}" destId="{FB97B7E9-20BD-4E2E-B75A-80867FEACC4D}" srcOrd="0" destOrd="0" presId="urn:microsoft.com/office/officeart/2005/8/layout/chevron1"/>
    <dgm:cxn modelId="{A64267E0-B90D-4C1A-8312-3B68FD137464}" type="presOf" srcId="{ADE906A7-46A7-4AE7-915B-9FD8D3FBD522}" destId="{BD3A0587-4680-4D9C-9ABE-5C494A834B13}" srcOrd="0" destOrd="1" presId="urn:microsoft.com/office/officeart/2005/8/layout/chevron1"/>
    <dgm:cxn modelId="{3D0FC3EB-9DBD-4BE8-8022-E2A7C9D77355}" srcId="{8CFF07F1-61D4-4C0F-8F8B-3F81355DA568}" destId="{F2683A6B-721B-4D50-BC80-982124F01B84}" srcOrd="1" destOrd="0" parTransId="{5D3D5336-E9AF-44E7-A05E-B1F269335C86}" sibTransId="{2DEEA31E-97D6-4448-8F07-4A21B3D4E505}"/>
    <dgm:cxn modelId="{403F49F3-8EF2-413B-A2E9-6D865E7E5FC0}" type="presOf" srcId="{8CFF07F1-61D4-4C0F-8F8B-3F81355DA568}" destId="{3F630F90-7DAA-4FD0-AF83-2E95E4D9E0A7}" srcOrd="0" destOrd="0" presId="urn:microsoft.com/office/officeart/2005/8/layout/chevron1"/>
    <dgm:cxn modelId="{E10457F7-8306-4F75-BE39-211FD5072D3E}" srcId="{CCE43D84-E179-4A22-B129-F85240300B7B}" destId="{7EDB7734-71FE-436D-AF3C-84184AE6B1AB}" srcOrd="2" destOrd="0" parTransId="{CD57FBFB-08AD-4A96-963B-E0E6C61B8FAB}" sibTransId="{21C9F081-0975-427A-8C86-5D7C33F40D74}"/>
    <dgm:cxn modelId="{1D49EBFC-7A38-4CAC-8F27-6FF1548C3096}" type="presOf" srcId="{CCE43D84-E179-4A22-B129-F85240300B7B}" destId="{AA7C0685-3F26-4747-B933-940253ACA250}" srcOrd="0" destOrd="0" presId="urn:microsoft.com/office/officeart/2005/8/layout/chevron1"/>
    <dgm:cxn modelId="{C4C59382-E023-4E58-8660-5FDF0C12D44A}" type="presParOf" srcId="{3F630F90-7DAA-4FD0-AF83-2E95E4D9E0A7}" destId="{B0FC422B-3BF8-4547-8203-7B203DB91714}" srcOrd="0" destOrd="0" presId="urn:microsoft.com/office/officeart/2005/8/layout/chevron1"/>
    <dgm:cxn modelId="{93994701-52B2-4BB6-9414-98E80243404F}" type="presParOf" srcId="{B0FC422B-3BF8-4547-8203-7B203DB91714}" destId="{FB97B7E9-20BD-4E2E-B75A-80867FEACC4D}" srcOrd="0" destOrd="0" presId="urn:microsoft.com/office/officeart/2005/8/layout/chevron1"/>
    <dgm:cxn modelId="{384604E3-5A3B-4485-A85B-D3BEEC02466D}" type="presParOf" srcId="{B0FC422B-3BF8-4547-8203-7B203DB91714}" destId="{BD3A0587-4680-4D9C-9ABE-5C494A834B13}" srcOrd="1" destOrd="0" presId="urn:microsoft.com/office/officeart/2005/8/layout/chevron1"/>
    <dgm:cxn modelId="{6D678304-DD95-475A-A7C9-3A0E104BEC12}" type="presParOf" srcId="{3F630F90-7DAA-4FD0-AF83-2E95E4D9E0A7}" destId="{798198FE-E3EC-4455-AE0C-1915FB00689B}" srcOrd="1" destOrd="0" presId="urn:microsoft.com/office/officeart/2005/8/layout/chevron1"/>
    <dgm:cxn modelId="{37A17CC6-236B-44C4-A855-FFBBD51A2DEF}" type="presParOf" srcId="{3F630F90-7DAA-4FD0-AF83-2E95E4D9E0A7}" destId="{147B67F2-1039-4535-A79A-ACD7B45D7392}" srcOrd="2" destOrd="0" presId="urn:microsoft.com/office/officeart/2005/8/layout/chevron1"/>
    <dgm:cxn modelId="{50B3BECD-0E62-4E69-981D-735B4D8D2D5B}" type="presParOf" srcId="{147B67F2-1039-4535-A79A-ACD7B45D7392}" destId="{3AB684C1-324D-40F0-B1E8-C45F636851C4}" srcOrd="0" destOrd="0" presId="urn:microsoft.com/office/officeart/2005/8/layout/chevron1"/>
    <dgm:cxn modelId="{537CB658-70DB-42CB-BD11-7FB6B2F0F1A3}" type="presParOf" srcId="{147B67F2-1039-4535-A79A-ACD7B45D7392}" destId="{C6DB157B-F3B7-4636-8AD4-581CCB6B6592}" srcOrd="1" destOrd="0" presId="urn:microsoft.com/office/officeart/2005/8/layout/chevron1"/>
    <dgm:cxn modelId="{99625E93-A456-4A1C-8291-D9F99E74F435}" type="presParOf" srcId="{3F630F90-7DAA-4FD0-AF83-2E95E4D9E0A7}" destId="{14F8B9F6-F7D2-41FD-B553-422352C79FF5}" srcOrd="3" destOrd="0" presId="urn:microsoft.com/office/officeart/2005/8/layout/chevron1"/>
    <dgm:cxn modelId="{676CA545-AFE2-48E5-A344-E6E3463C551E}" type="presParOf" srcId="{3F630F90-7DAA-4FD0-AF83-2E95E4D9E0A7}" destId="{82C0F2EE-8966-492B-924D-07E99AC9E54A}" srcOrd="4" destOrd="0" presId="urn:microsoft.com/office/officeart/2005/8/layout/chevron1"/>
    <dgm:cxn modelId="{9D0607B7-9DF4-4496-80BB-E12B1CFD5A3F}" type="presParOf" srcId="{82C0F2EE-8966-492B-924D-07E99AC9E54A}" destId="{AA7C0685-3F26-4747-B933-940253ACA250}" srcOrd="0" destOrd="0" presId="urn:microsoft.com/office/officeart/2005/8/layout/chevron1"/>
    <dgm:cxn modelId="{7AD23949-AB4C-4BC2-9402-2697E5B6C016}" type="presParOf" srcId="{82C0F2EE-8966-492B-924D-07E99AC9E54A}" destId="{FFC328C1-66A4-4AD9-9640-9D6B32A476E4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B904EB-9EAC-4015-9C89-5C9D55CD437F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B95C2C3F-420F-4CC6-8C3B-0D3224BDF048}">
      <dgm:prSet phldrT="[Text]" custT="1"/>
      <dgm:spPr>
        <a:xfrm>
          <a:off x="1607" y="91440"/>
          <a:ext cx="1958280" cy="548639"/>
        </a:xfrm>
        <a:prstGeom prst="chevron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2200" b="1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CPTM</a:t>
          </a:r>
        </a:p>
      </dgm:t>
    </dgm:pt>
    <dgm:pt modelId="{64799725-6BBB-43C1-8E1E-10C8E8CF5BDE}" type="parTrans" cxnId="{E998E062-04EC-4C68-9701-3DC3C0298D80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4F1C7CF-CED7-4BB2-942E-184B51A1DB62}" type="sibTrans" cxnId="{E998E062-04EC-4C68-9701-3DC3C0298D80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E144373-1F8E-4473-BE94-3658FF44D331}">
      <dgm:prSet phldrT="[Text]" custT="1"/>
      <dgm:spPr>
        <a:xfrm>
          <a:off x="1764059" y="91440"/>
          <a:ext cx="1958280" cy="548639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2200" b="1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STMs</a:t>
          </a:r>
        </a:p>
      </dgm:t>
    </dgm:pt>
    <dgm:pt modelId="{4EFE7529-F8D4-45CF-AC68-51927255BA8D}" type="parTrans" cxnId="{FD2351B9-6E12-4203-A9A1-03C339FD04BF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5D07872-B8DB-41F8-8BB9-0A6AE65995C8}" type="sibTrans" cxnId="{FD2351B9-6E12-4203-A9A1-03C339FD04BF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EFDF721-1423-4552-A738-9FF794CA178E}">
      <dgm:prSet phldrT="[Text]" custT="1"/>
      <dgm:spPr>
        <a:xfrm>
          <a:off x="3526512" y="91440"/>
          <a:ext cx="1958280" cy="548639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sz="2200" b="1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RTPs</a:t>
          </a:r>
        </a:p>
      </dgm:t>
    </dgm:pt>
    <dgm:pt modelId="{1906D8D6-B5E1-4B55-9FB8-EFD53583DB1C}" type="parTrans" cxnId="{F39C9DB6-6FF4-4E96-895C-82A2511E11C2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434500F-DF9F-40FE-A164-1F66B6EDE6BE}" type="sibTrans" cxnId="{F39C9DB6-6FF4-4E96-895C-82A2511E11C2}">
      <dgm:prSet/>
      <dgm:spPr/>
      <dgm:t>
        <a:bodyPr/>
        <a:lstStyle/>
        <a:p>
          <a:endParaRPr lang="en-US" sz="22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CC8912C-98FD-4AA7-921C-3441DDC937F6}" type="pres">
      <dgm:prSet presAssocID="{B1B904EB-9EAC-4015-9C89-5C9D55CD437F}" presName="Name0" presStyleCnt="0">
        <dgm:presLayoutVars>
          <dgm:dir/>
          <dgm:animLvl val="lvl"/>
          <dgm:resizeHandles val="exact"/>
        </dgm:presLayoutVars>
      </dgm:prSet>
      <dgm:spPr/>
    </dgm:pt>
    <dgm:pt modelId="{774D5853-F81B-473C-8A5B-FAE43CF5C32E}" type="pres">
      <dgm:prSet presAssocID="{B95C2C3F-420F-4CC6-8C3B-0D3224BDF048}" presName="parTxOnly" presStyleLbl="node1" presStyleIdx="0" presStyleCnt="3" custScaleX="101275" custScaleY="70041">
        <dgm:presLayoutVars>
          <dgm:chMax val="0"/>
          <dgm:chPref val="0"/>
          <dgm:bulletEnabled val="1"/>
        </dgm:presLayoutVars>
      </dgm:prSet>
      <dgm:spPr/>
    </dgm:pt>
    <dgm:pt modelId="{28B3C443-5532-4FBB-A54C-D72D62C8A899}" type="pres">
      <dgm:prSet presAssocID="{C4F1C7CF-CED7-4BB2-942E-184B51A1DB62}" presName="parTxOnlySpace" presStyleCnt="0"/>
      <dgm:spPr/>
    </dgm:pt>
    <dgm:pt modelId="{1F3AF7D8-8501-412D-BFAB-D123B1EB8BC4}" type="pres">
      <dgm:prSet presAssocID="{9E144373-1F8E-4473-BE94-3658FF44D331}" presName="parTxOnly" presStyleLbl="node1" presStyleIdx="1" presStyleCnt="3" custScaleY="70041">
        <dgm:presLayoutVars>
          <dgm:chMax val="0"/>
          <dgm:chPref val="0"/>
          <dgm:bulletEnabled val="1"/>
        </dgm:presLayoutVars>
      </dgm:prSet>
      <dgm:spPr/>
    </dgm:pt>
    <dgm:pt modelId="{F31B9A93-8FCB-4A9E-9F6C-B4E06355DD82}" type="pres">
      <dgm:prSet presAssocID="{D5D07872-B8DB-41F8-8BB9-0A6AE65995C8}" presName="parTxOnlySpace" presStyleCnt="0"/>
      <dgm:spPr/>
    </dgm:pt>
    <dgm:pt modelId="{EAE46A07-3195-4014-82D0-96521095A250}" type="pres">
      <dgm:prSet presAssocID="{EEFDF721-1423-4552-A738-9FF794CA178E}" presName="parTxOnly" presStyleLbl="node1" presStyleIdx="2" presStyleCnt="3" custScaleY="70041" custLinFactNeighborY="-873">
        <dgm:presLayoutVars>
          <dgm:chMax val="0"/>
          <dgm:chPref val="0"/>
          <dgm:bulletEnabled val="1"/>
        </dgm:presLayoutVars>
      </dgm:prSet>
      <dgm:spPr/>
    </dgm:pt>
  </dgm:ptLst>
  <dgm:cxnLst>
    <dgm:cxn modelId="{9EA61D42-8443-46E9-8BCE-43CD53E16439}" type="presOf" srcId="{9E144373-1F8E-4473-BE94-3658FF44D331}" destId="{1F3AF7D8-8501-412D-BFAB-D123B1EB8BC4}" srcOrd="0" destOrd="0" presId="urn:microsoft.com/office/officeart/2005/8/layout/chevron1"/>
    <dgm:cxn modelId="{E998E062-04EC-4C68-9701-3DC3C0298D80}" srcId="{B1B904EB-9EAC-4015-9C89-5C9D55CD437F}" destId="{B95C2C3F-420F-4CC6-8C3B-0D3224BDF048}" srcOrd="0" destOrd="0" parTransId="{64799725-6BBB-43C1-8E1E-10C8E8CF5BDE}" sibTransId="{C4F1C7CF-CED7-4BB2-942E-184B51A1DB62}"/>
    <dgm:cxn modelId="{EC0F1588-003F-4C86-9A55-81860021D63E}" type="presOf" srcId="{EEFDF721-1423-4552-A738-9FF794CA178E}" destId="{EAE46A07-3195-4014-82D0-96521095A250}" srcOrd="0" destOrd="0" presId="urn:microsoft.com/office/officeart/2005/8/layout/chevron1"/>
    <dgm:cxn modelId="{F39C9DB6-6FF4-4E96-895C-82A2511E11C2}" srcId="{B1B904EB-9EAC-4015-9C89-5C9D55CD437F}" destId="{EEFDF721-1423-4552-A738-9FF794CA178E}" srcOrd="2" destOrd="0" parTransId="{1906D8D6-B5E1-4B55-9FB8-EFD53583DB1C}" sibTransId="{3434500F-DF9F-40FE-A164-1F66B6EDE6BE}"/>
    <dgm:cxn modelId="{FD2351B9-6E12-4203-A9A1-03C339FD04BF}" srcId="{B1B904EB-9EAC-4015-9C89-5C9D55CD437F}" destId="{9E144373-1F8E-4473-BE94-3658FF44D331}" srcOrd="1" destOrd="0" parTransId="{4EFE7529-F8D4-45CF-AC68-51927255BA8D}" sibTransId="{D5D07872-B8DB-41F8-8BB9-0A6AE65995C8}"/>
    <dgm:cxn modelId="{15A674F4-DF4E-4F7D-85FB-414AC08AB528}" type="presOf" srcId="{B95C2C3F-420F-4CC6-8C3B-0D3224BDF048}" destId="{774D5853-F81B-473C-8A5B-FAE43CF5C32E}" srcOrd="0" destOrd="0" presId="urn:microsoft.com/office/officeart/2005/8/layout/chevron1"/>
    <dgm:cxn modelId="{B24748FE-6703-41B5-B636-6536AD1CD7E0}" type="presOf" srcId="{B1B904EB-9EAC-4015-9C89-5C9D55CD437F}" destId="{9CC8912C-98FD-4AA7-921C-3441DDC937F6}" srcOrd="0" destOrd="0" presId="urn:microsoft.com/office/officeart/2005/8/layout/chevron1"/>
    <dgm:cxn modelId="{421C8080-12D8-4A40-A3DA-CB85D2D0280D}" type="presParOf" srcId="{9CC8912C-98FD-4AA7-921C-3441DDC937F6}" destId="{774D5853-F81B-473C-8A5B-FAE43CF5C32E}" srcOrd="0" destOrd="0" presId="urn:microsoft.com/office/officeart/2005/8/layout/chevron1"/>
    <dgm:cxn modelId="{572B34A4-EC58-407D-97EE-38E2698D9B01}" type="presParOf" srcId="{9CC8912C-98FD-4AA7-921C-3441DDC937F6}" destId="{28B3C443-5532-4FBB-A54C-D72D62C8A899}" srcOrd="1" destOrd="0" presId="urn:microsoft.com/office/officeart/2005/8/layout/chevron1"/>
    <dgm:cxn modelId="{A6A7BD9A-B95D-4AE1-8E2C-66262BAF71D6}" type="presParOf" srcId="{9CC8912C-98FD-4AA7-921C-3441DDC937F6}" destId="{1F3AF7D8-8501-412D-BFAB-D123B1EB8BC4}" srcOrd="2" destOrd="0" presId="urn:microsoft.com/office/officeart/2005/8/layout/chevron1"/>
    <dgm:cxn modelId="{5E630E62-7476-4D61-9917-A488EF714559}" type="presParOf" srcId="{9CC8912C-98FD-4AA7-921C-3441DDC937F6}" destId="{F31B9A93-8FCB-4A9E-9F6C-B4E06355DD82}" srcOrd="3" destOrd="0" presId="urn:microsoft.com/office/officeart/2005/8/layout/chevron1"/>
    <dgm:cxn modelId="{67BB3CCC-CABE-47A5-90A3-43C478ABC502}" type="presParOf" srcId="{9CC8912C-98FD-4AA7-921C-3441DDC937F6}" destId="{EAE46A07-3195-4014-82D0-96521095A250}" srcOrd="4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B904EB-9EAC-4015-9C89-5C9D55CD437F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</dgm:pt>
    <dgm:pt modelId="{B95C2C3F-420F-4CC6-8C3B-0D3224BDF048}">
      <dgm:prSet phldrT="[Text]" custT="1"/>
      <dgm:spPr>
        <a:xfrm>
          <a:off x="1607" y="91440"/>
          <a:ext cx="1958280" cy="548639"/>
        </a:xfrm>
        <a:solidFill>
          <a:schemeClr val="bg1"/>
        </a:solidFill>
        <a:ln>
          <a:solidFill>
            <a:srgbClr val="0055A5"/>
          </a:solidFill>
        </a:ln>
      </dgm:spPr>
      <dgm:t>
        <a:bodyPr/>
        <a:lstStyle/>
        <a:p>
          <a:pPr rtl="0">
            <a:buNone/>
          </a:pPr>
          <a:r>
            <a:rPr lang="en-US" sz="2000" b="1" dirty="0">
              <a:solidFill>
                <a:schemeClr val="tx1"/>
              </a:solidFill>
              <a:latin typeface="Verdana"/>
              <a:ea typeface="Verdana"/>
              <a:cs typeface="+mn-cs"/>
            </a:rPr>
            <a:t>Pre-deployment training</a:t>
          </a:r>
        </a:p>
      </dgm:t>
    </dgm:pt>
    <dgm:pt modelId="{64799725-6BBB-43C1-8E1E-10C8E8CF5BDE}" type="parTrans" cxnId="{E998E062-04EC-4C68-9701-3DC3C0298D80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4F1C7CF-CED7-4BB2-942E-184B51A1DB62}" type="sibTrans" cxnId="{E998E062-04EC-4C68-9701-3DC3C0298D80}">
      <dgm:prSet custT="1"/>
      <dgm:spPr>
        <a:solidFill>
          <a:srgbClr val="0055A5">
            <a:alpha val="90000"/>
          </a:srgbClr>
        </a:solidFill>
        <a:ln>
          <a:noFill/>
        </a:ln>
      </dgm:spPr>
      <dgm:t>
        <a:bodyPr/>
        <a:lstStyle/>
        <a:p>
          <a:endParaRPr lang="en-US" sz="20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E144373-1F8E-4473-BE94-3658FF44D331}">
      <dgm:prSet phldrT="[Text]" custT="1"/>
      <dgm:spPr>
        <a:xfrm>
          <a:off x="1764059" y="91440"/>
          <a:ext cx="1958280" cy="548639"/>
        </a:xfrm>
        <a:solidFill>
          <a:schemeClr val="bg1"/>
        </a:solidFill>
        <a:ln>
          <a:solidFill>
            <a:srgbClr val="0055A5"/>
          </a:solidFill>
        </a:ln>
      </dgm:spPr>
      <dgm:t>
        <a:bodyPr/>
        <a:lstStyle/>
        <a:p>
          <a:pPr>
            <a:buNone/>
          </a:pPr>
          <a:r>
            <a:rPr lang="en-US" sz="2000" b="1" dirty="0">
              <a:solidFill>
                <a:schemeClr val="tx1"/>
              </a:solidFill>
              <a:latin typeface="Verdana"/>
              <a:ea typeface="Verdana"/>
              <a:cs typeface="+mn-cs"/>
            </a:rPr>
            <a:t>Induction training / awareness sessions</a:t>
          </a:r>
          <a:endParaRPr lang="en-US" sz="2000" b="0" dirty="0">
            <a:solidFill>
              <a:schemeClr val="tx1"/>
            </a:solidFill>
            <a:latin typeface="Verdana"/>
            <a:ea typeface="Verdana"/>
            <a:cs typeface="Verdana" panose="020B0604030504040204" pitchFamily="34" charset="0"/>
          </a:endParaRPr>
        </a:p>
      </dgm:t>
    </dgm:pt>
    <dgm:pt modelId="{4EFE7529-F8D4-45CF-AC68-51927255BA8D}" type="parTrans" cxnId="{FD2351B9-6E12-4203-A9A1-03C339FD04BF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5D07872-B8DB-41F8-8BB9-0A6AE65995C8}" type="sibTrans" cxnId="{FD2351B9-6E12-4203-A9A1-03C339FD04BF}">
      <dgm:prSet custT="1"/>
      <dgm:spPr>
        <a:solidFill>
          <a:srgbClr val="0055A5">
            <a:alpha val="90000"/>
          </a:srgbClr>
        </a:solidFill>
        <a:ln>
          <a:noFill/>
        </a:ln>
      </dgm:spPr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EFDF721-1423-4552-A738-9FF794CA178E}">
      <dgm:prSet phldrT="[Text]" custT="1"/>
      <dgm:spPr>
        <a:xfrm>
          <a:off x="3526512" y="91440"/>
          <a:ext cx="1958280" cy="548639"/>
        </a:xfrm>
        <a:solidFill>
          <a:schemeClr val="bg1"/>
        </a:solidFill>
        <a:ln>
          <a:solidFill>
            <a:srgbClr val="0055A5"/>
          </a:solidFill>
        </a:ln>
      </dgm:spPr>
      <dgm:t>
        <a:bodyPr/>
        <a:lstStyle/>
        <a:p>
          <a:pPr rtl="0">
            <a:buNone/>
          </a:pPr>
          <a:r>
            <a:rPr lang="en-US" sz="2000" b="1">
              <a:solidFill>
                <a:schemeClr val="tx1"/>
              </a:solidFill>
              <a:latin typeface="Verdana"/>
              <a:ea typeface="Verdana"/>
              <a:cs typeface="+mn-cs"/>
            </a:rPr>
            <a:t>Ongoing training</a:t>
          </a:r>
        </a:p>
      </dgm:t>
    </dgm:pt>
    <dgm:pt modelId="{1906D8D6-B5E1-4B55-9FB8-EFD53583DB1C}" type="parTrans" cxnId="{F39C9DB6-6FF4-4E96-895C-82A2511E11C2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434500F-DF9F-40FE-A164-1F66B6EDE6BE}" type="sibTrans" cxnId="{F39C9DB6-6FF4-4E96-895C-82A2511E11C2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2A5055D-8AC3-7F4E-8BC8-8532137F0B30}" type="pres">
      <dgm:prSet presAssocID="{B1B904EB-9EAC-4015-9C89-5C9D55CD437F}" presName="outerComposite" presStyleCnt="0">
        <dgm:presLayoutVars>
          <dgm:chMax val="5"/>
          <dgm:dir/>
          <dgm:resizeHandles val="exact"/>
        </dgm:presLayoutVars>
      </dgm:prSet>
      <dgm:spPr/>
    </dgm:pt>
    <dgm:pt modelId="{382F7F0B-8D8C-4449-87F4-3FC72F0B8235}" type="pres">
      <dgm:prSet presAssocID="{B1B904EB-9EAC-4015-9C89-5C9D55CD437F}" presName="dummyMaxCanvas" presStyleCnt="0">
        <dgm:presLayoutVars/>
      </dgm:prSet>
      <dgm:spPr/>
    </dgm:pt>
    <dgm:pt modelId="{47677647-8BF3-4748-9B65-ACE384613A17}" type="pres">
      <dgm:prSet presAssocID="{B1B904EB-9EAC-4015-9C89-5C9D55CD437F}" presName="ThreeNodes_1" presStyleLbl="node1" presStyleIdx="0" presStyleCnt="3" custScaleY="81078" custLinFactNeighborY="-3291">
        <dgm:presLayoutVars>
          <dgm:bulletEnabled val="1"/>
        </dgm:presLayoutVars>
      </dgm:prSet>
      <dgm:spPr/>
    </dgm:pt>
    <dgm:pt modelId="{6964636E-4823-4E8F-B3C0-F1C276AD6BE9}" type="pres">
      <dgm:prSet presAssocID="{B1B904EB-9EAC-4015-9C89-5C9D55CD437F}" presName="ThreeNodes_2" presStyleLbl="node1" presStyleIdx="1" presStyleCnt="3" custScaleY="81078" custLinFactNeighborY="-3291">
        <dgm:presLayoutVars>
          <dgm:bulletEnabled val="1"/>
        </dgm:presLayoutVars>
      </dgm:prSet>
      <dgm:spPr/>
    </dgm:pt>
    <dgm:pt modelId="{DA84BD12-420F-4F60-85BB-A45A7094357F}" type="pres">
      <dgm:prSet presAssocID="{B1B904EB-9EAC-4015-9C89-5C9D55CD437F}" presName="ThreeNodes_3" presStyleLbl="node1" presStyleIdx="2" presStyleCnt="3" custScaleY="81078" custLinFactNeighborY="-3291">
        <dgm:presLayoutVars>
          <dgm:bulletEnabled val="1"/>
        </dgm:presLayoutVars>
      </dgm:prSet>
      <dgm:spPr/>
    </dgm:pt>
    <dgm:pt modelId="{9F9D14FB-4846-4B30-8F4A-89BF92650CBF}" type="pres">
      <dgm:prSet presAssocID="{B1B904EB-9EAC-4015-9C89-5C9D55CD437F}" presName="ThreeConn_1-2" presStyleLbl="fgAccFollowNode1" presStyleIdx="0" presStyleCnt="2" custLinFactNeighborY="15975">
        <dgm:presLayoutVars>
          <dgm:bulletEnabled val="1"/>
        </dgm:presLayoutVars>
      </dgm:prSet>
      <dgm:spPr/>
    </dgm:pt>
    <dgm:pt modelId="{0C076058-1D3F-4A45-8166-1D7EC0358428}" type="pres">
      <dgm:prSet presAssocID="{B1B904EB-9EAC-4015-9C89-5C9D55CD437F}" presName="ThreeConn_2-3" presStyleLbl="fgAccFollowNode1" presStyleIdx="1" presStyleCnt="2" custLinFactNeighborY="15975">
        <dgm:presLayoutVars>
          <dgm:bulletEnabled val="1"/>
        </dgm:presLayoutVars>
      </dgm:prSet>
      <dgm:spPr/>
    </dgm:pt>
    <dgm:pt modelId="{FBB6956C-9880-44C3-9550-8151100B72DE}" type="pres">
      <dgm:prSet presAssocID="{B1B904EB-9EAC-4015-9C89-5C9D55CD437F}" presName="ThreeNodes_1_text" presStyleLbl="node1" presStyleIdx="2" presStyleCnt="3">
        <dgm:presLayoutVars>
          <dgm:bulletEnabled val="1"/>
        </dgm:presLayoutVars>
      </dgm:prSet>
      <dgm:spPr/>
    </dgm:pt>
    <dgm:pt modelId="{D129EBF7-A3CA-4FBD-8569-85F9FB840A1C}" type="pres">
      <dgm:prSet presAssocID="{B1B904EB-9EAC-4015-9C89-5C9D55CD437F}" presName="ThreeNodes_2_text" presStyleLbl="node1" presStyleIdx="2" presStyleCnt="3">
        <dgm:presLayoutVars>
          <dgm:bulletEnabled val="1"/>
        </dgm:presLayoutVars>
      </dgm:prSet>
      <dgm:spPr/>
    </dgm:pt>
    <dgm:pt modelId="{994B1B4F-8036-4544-917D-CA04E0AA1773}" type="pres">
      <dgm:prSet presAssocID="{B1B904EB-9EAC-4015-9C89-5C9D55CD437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DCD6071E-A2CC-934E-871E-9C1234D7730F}" type="presOf" srcId="{B1B904EB-9EAC-4015-9C89-5C9D55CD437F}" destId="{02A5055D-8AC3-7F4E-8BC8-8532137F0B30}" srcOrd="0" destOrd="0" presId="urn:microsoft.com/office/officeart/2005/8/layout/vProcess5"/>
    <dgm:cxn modelId="{E998E062-04EC-4C68-9701-3DC3C0298D80}" srcId="{B1B904EB-9EAC-4015-9C89-5C9D55CD437F}" destId="{B95C2C3F-420F-4CC6-8C3B-0D3224BDF048}" srcOrd="0" destOrd="0" parTransId="{64799725-6BBB-43C1-8E1E-10C8E8CF5BDE}" sibTransId="{C4F1C7CF-CED7-4BB2-942E-184B51A1DB62}"/>
    <dgm:cxn modelId="{5B632263-75B9-4A41-9060-33788FCDAD41}" type="presOf" srcId="{EEFDF721-1423-4552-A738-9FF794CA178E}" destId="{994B1B4F-8036-4544-917D-CA04E0AA1773}" srcOrd="1" destOrd="0" presId="urn:microsoft.com/office/officeart/2005/8/layout/vProcess5"/>
    <dgm:cxn modelId="{498C2145-8ABC-4BFF-B0AC-9BFB11C06CBA}" type="presOf" srcId="{B95C2C3F-420F-4CC6-8C3B-0D3224BDF048}" destId="{47677647-8BF3-4748-9B65-ACE384613A17}" srcOrd="0" destOrd="0" presId="urn:microsoft.com/office/officeart/2005/8/layout/vProcess5"/>
    <dgm:cxn modelId="{1461668C-0CDD-4C5F-A086-A86E877E7E42}" type="presOf" srcId="{EEFDF721-1423-4552-A738-9FF794CA178E}" destId="{DA84BD12-420F-4F60-85BB-A45A7094357F}" srcOrd="0" destOrd="0" presId="urn:microsoft.com/office/officeart/2005/8/layout/vProcess5"/>
    <dgm:cxn modelId="{589554A7-C7AF-431D-8BE3-CFA8B7356D74}" type="presOf" srcId="{9E144373-1F8E-4473-BE94-3658FF44D331}" destId="{D129EBF7-A3CA-4FBD-8569-85F9FB840A1C}" srcOrd="1" destOrd="0" presId="urn:microsoft.com/office/officeart/2005/8/layout/vProcess5"/>
    <dgm:cxn modelId="{BB664EB2-F4A8-4578-A21D-EF670756C759}" type="presOf" srcId="{B95C2C3F-420F-4CC6-8C3B-0D3224BDF048}" destId="{FBB6956C-9880-44C3-9550-8151100B72DE}" srcOrd="1" destOrd="0" presId="urn:microsoft.com/office/officeart/2005/8/layout/vProcess5"/>
    <dgm:cxn modelId="{F39C9DB6-6FF4-4E96-895C-82A2511E11C2}" srcId="{B1B904EB-9EAC-4015-9C89-5C9D55CD437F}" destId="{EEFDF721-1423-4552-A738-9FF794CA178E}" srcOrd="2" destOrd="0" parTransId="{1906D8D6-B5E1-4B55-9FB8-EFD53583DB1C}" sibTransId="{3434500F-DF9F-40FE-A164-1F66B6EDE6BE}"/>
    <dgm:cxn modelId="{FD2351B9-6E12-4203-A9A1-03C339FD04BF}" srcId="{B1B904EB-9EAC-4015-9C89-5C9D55CD437F}" destId="{9E144373-1F8E-4473-BE94-3658FF44D331}" srcOrd="1" destOrd="0" parTransId="{4EFE7529-F8D4-45CF-AC68-51927255BA8D}" sibTransId="{D5D07872-B8DB-41F8-8BB9-0A6AE65995C8}"/>
    <dgm:cxn modelId="{5A9E3EBF-881F-4BA3-BFCB-5AC46D7F556C}" type="presOf" srcId="{9E144373-1F8E-4473-BE94-3658FF44D331}" destId="{6964636E-4823-4E8F-B3C0-F1C276AD6BE9}" srcOrd="0" destOrd="0" presId="urn:microsoft.com/office/officeart/2005/8/layout/vProcess5"/>
    <dgm:cxn modelId="{742EFCBF-CF98-442C-B837-B9119E51B775}" type="presOf" srcId="{C4F1C7CF-CED7-4BB2-942E-184B51A1DB62}" destId="{9F9D14FB-4846-4B30-8F4A-89BF92650CBF}" srcOrd="0" destOrd="0" presId="urn:microsoft.com/office/officeart/2005/8/layout/vProcess5"/>
    <dgm:cxn modelId="{CD7D31EA-9923-4B79-ACE7-D709D92AD201}" type="presOf" srcId="{D5D07872-B8DB-41F8-8BB9-0A6AE65995C8}" destId="{0C076058-1D3F-4A45-8166-1D7EC0358428}" srcOrd="0" destOrd="0" presId="urn:microsoft.com/office/officeart/2005/8/layout/vProcess5"/>
    <dgm:cxn modelId="{F4FD5839-3411-A749-B978-3DBCAB3A5CF4}" type="presParOf" srcId="{02A5055D-8AC3-7F4E-8BC8-8532137F0B30}" destId="{382F7F0B-8D8C-4449-87F4-3FC72F0B8235}" srcOrd="0" destOrd="0" presId="urn:microsoft.com/office/officeart/2005/8/layout/vProcess5"/>
    <dgm:cxn modelId="{60E55BC6-C2B3-42E8-A82F-E0D99CDF2556}" type="presParOf" srcId="{02A5055D-8AC3-7F4E-8BC8-8532137F0B30}" destId="{47677647-8BF3-4748-9B65-ACE384613A17}" srcOrd="1" destOrd="0" presId="urn:microsoft.com/office/officeart/2005/8/layout/vProcess5"/>
    <dgm:cxn modelId="{A16FB338-C74B-41D1-9874-F674D21FC5AA}" type="presParOf" srcId="{02A5055D-8AC3-7F4E-8BC8-8532137F0B30}" destId="{6964636E-4823-4E8F-B3C0-F1C276AD6BE9}" srcOrd="2" destOrd="0" presId="urn:microsoft.com/office/officeart/2005/8/layout/vProcess5"/>
    <dgm:cxn modelId="{F6A23A01-4961-46C7-87F6-D541733DCC2D}" type="presParOf" srcId="{02A5055D-8AC3-7F4E-8BC8-8532137F0B30}" destId="{DA84BD12-420F-4F60-85BB-A45A7094357F}" srcOrd="3" destOrd="0" presId="urn:microsoft.com/office/officeart/2005/8/layout/vProcess5"/>
    <dgm:cxn modelId="{10CD88EF-6BE6-4F27-A7B3-80DEF9B25B7D}" type="presParOf" srcId="{02A5055D-8AC3-7F4E-8BC8-8532137F0B30}" destId="{9F9D14FB-4846-4B30-8F4A-89BF92650CBF}" srcOrd="4" destOrd="0" presId="urn:microsoft.com/office/officeart/2005/8/layout/vProcess5"/>
    <dgm:cxn modelId="{8B9A9C1B-A95A-4001-9964-9ECA4588A39C}" type="presParOf" srcId="{02A5055D-8AC3-7F4E-8BC8-8532137F0B30}" destId="{0C076058-1D3F-4A45-8166-1D7EC0358428}" srcOrd="5" destOrd="0" presId="urn:microsoft.com/office/officeart/2005/8/layout/vProcess5"/>
    <dgm:cxn modelId="{AE842DF2-D44E-4653-AA28-1E23BFCFA99E}" type="presParOf" srcId="{02A5055D-8AC3-7F4E-8BC8-8532137F0B30}" destId="{FBB6956C-9880-44C3-9550-8151100B72DE}" srcOrd="6" destOrd="0" presId="urn:microsoft.com/office/officeart/2005/8/layout/vProcess5"/>
    <dgm:cxn modelId="{0D2DF078-7B85-4A1D-9371-1FA11BFD414A}" type="presParOf" srcId="{02A5055D-8AC3-7F4E-8BC8-8532137F0B30}" destId="{D129EBF7-A3CA-4FBD-8569-85F9FB840A1C}" srcOrd="7" destOrd="0" presId="urn:microsoft.com/office/officeart/2005/8/layout/vProcess5"/>
    <dgm:cxn modelId="{DDBB6C88-7E8B-42F6-8EE3-A0AEF562932C}" type="presParOf" srcId="{02A5055D-8AC3-7F4E-8BC8-8532137F0B30}" destId="{994B1B4F-8036-4544-917D-CA04E0AA1773}" srcOrd="8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7B7E9-20BD-4E2E-B75A-80867FEACC4D}">
      <dsp:nvSpPr>
        <dsp:cNvPr id="0" name=""/>
        <dsp:cNvSpPr/>
      </dsp:nvSpPr>
      <dsp:spPr>
        <a:xfrm>
          <a:off x="75286" y="281417"/>
          <a:ext cx="3203985" cy="818746"/>
        </a:xfrm>
        <a:prstGeom prst="chevron">
          <a:avLst/>
        </a:prstGeom>
        <a:solidFill>
          <a:srgbClr val="0055A5"/>
        </a:solidFill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1</a:t>
          </a:r>
          <a:endParaRPr lang="en-GB" sz="2000" b="1" kern="1200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84659" y="281417"/>
        <a:ext cx="2385239" cy="818746"/>
      </dsp:txXfrm>
    </dsp:sp>
    <dsp:sp modelId="{BD3A0587-4680-4D9C-9ABE-5C494A834B13}">
      <dsp:nvSpPr>
        <dsp:cNvPr id="0" name=""/>
        <dsp:cNvSpPr/>
      </dsp:nvSpPr>
      <dsp:spPr>
        <a:xfrm>
          <a:off x="460289" y="1171221"/>
          <a:ext cx="2642435" cy="2245848"/>
        </a:xfrm>
        <a:prstGeom prst="rect">
          <a:avLst/>
        </a:prstGeom>
        <a:noFill/>
        <a:ln>
          <a:solidFill>
            <a:schemeClr val="bg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1" indent="0" algn="l" defTabSz="4445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endParaRPr lang="en-GB" sz="100" b="1" i="1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1" indent="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i="1" u="none" kern="1200" dirty="0">
              <a:latin typeface="Verdana" panose="020B0604030504040204" pitchFamily="34" charset="0"/>
              <a:ea typeface="Verdana" panose="020B0604030504040204" pitchFamily="34" charset="0"/>
            </a:rPr>
            <a:t>Overview of UN Peacekeeping </a:t>
          </a:r>
          <a:endParaRPr lang="en-GB" sz="2000" b="1" i="1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1" indent="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0" i="1" u="none" kern="1200" dirty="0">
              <a:latin typeface="Verdana" panose="020B0604030504040204" pitchFamily="34" charset="0"/>
              <a:ea typeface="Verdana" panose="020B0604030504040204" pitchFamily="34" charset="0"/>
            </a:rPr>
            <a:t>The foundation for UN peacekeeping at a strategic and political level</a:t>
          </a:r>
          <a:endParaRPr lang="en-GB" sz="2000" i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460289" y="1171221"/>
        <a:ext cx="2642435" cy="2245848"/>
      </dsp:txXfrm>
    </dsp:sp>
    <dsp:sp modelId="{3AB684C1-324D-40F0-B1E8-C45F636851C4}">
      <dsp:nvSpPr>
        <dsp:cNvPr id="0" name=""/>
        <dsp:cNvSpPr/>
      </dsp:nvSpPr>
      <dsp:spPr>
        <a:xfrm>
          <a:off x="3063272" y="281417"/>
          <a:ext cx="3203985" cy="818746"/>
        </a:xfrm>
        <a:prstGeom prst="chevron">
          <a:avLst/>
        </a:prstGeom>
        <a:solidFill>
          <a:srgbClr val="0055A5"/>
        </a:solidFill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2</a:t>
          </a:r>
          <a:endParaRPr lang="en-GB" sz="2000" b="1" kern="1200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472645" y="281417"/>
        <a:ext cx="2385239" cy="818746"/>
      </dsp:txXfrm>
    </dsp:sp>
    <dsp:sp modelId="{C6DB157B-F3B7-4636-8AD4-581CCB6B6592}">
      <dsp:nvSpPr>
        <dsp:cNvPr id="0" name=""/>
        <dsp:cNvSpPr/>
      </dsp:nvSpPr>
      <dsp:spPr>
        <a:xfrm>
          <a:off x="3569879" y="1185799"/>
          <a:ext cx="2642435" cy="2245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1" indent="0" algn="l" defTabSz="4445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endParaRPr lang="en-GB" sz="100" b="1" i="1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1" indent="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i="1" kern="1200" dirty="0">
              <a:latin typeface="Verdana" panose="020B0604030504040204" pitchFamily="34" charset="0"/>
              <a:ea typeface="Verdana" panose="020B0604030504040204" pitchFamily="34" charset="0"/>
            </a:rPr>
            <a:t>Mandates and Priorities</a:t>
          </a:r>
          <a:endParaRPr lang="en-GB" sz="2000" b="1" i="1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1" indent="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Font typeface="Verdana" panose="020B0604030504040204" pitchFamily="34" charset="0"/>
            <a:buNone/>
          </a:pPr>
          <a:r>
            <a:rPr lang="en-US" sz="2000" i="1" kern="1200" dirty="0">
              <a:latin typeface="Verdana"/>
              <a:ea typeface="Verdana"/>
            </a:rPr>
            <a:t>The frameworks for collective mandated actions in field missions</a:t>
          </a:r>
          <a:endParaRPr lang="en-GB" sz="2000" i="1" kern="1200" dirty="0">
            <a:latin typeface="Verdana"/>
            <a:ea typeface="Verdana"/>
          </a:endParaRPr>
        </a:p>
      </dsp:txBody>
      <dsp:txXfrm>
        <a:off x="3569879" y="1185799"/>
        <a:ext cx="2642435" cy="2245848"/>
      </dsp:txXfrm>
    </dsp:sp>
    <dsp:sp modelId="{AA7C0685-3F26-4747-B933-940253ACA250}">
      <dsp:nvSpPr>
        <dsp:cNvPr id="0" name=""/>
        <dsp:cNvSpPr/>
      </dsp:nvSpPr>
      <dsp:spPr>
        <a:xfrm>
          <a:off x="6051257" y="281417"/>
          <a:ext cx="3203985" cy="818746"/>
        </a:xfrm>
        <a:prstGeom prst="chevron">
          <a:avLst/>
        </a:prstGeom>
        <a:solidFill>
          <a:srgbClr val="0055A5"/>
        </a:solidFill>
        <a:ln w="190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kern="1200" dirty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</a:rPr>
            <a:t>Module 3</a:t>
          </a:r>
          <a:endParaRPr lang="en-GB" sz="2000" b="1" kern="1200" dirty="0">
            <a:solidFill>
              <a:srgbClr val="FFFFFF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460630" y="281417"/>
        <a:ext cx="2385239" cy="818746"/>
      </dsp:txXfrm>
    </dsp:sp>
    <dsp:sp modelId="{FFC328C1-66A4-4AD9-9640-9D6B32A476E4}">
      <dsp:nvSpPr>
        <dsp:cNvPr id="0" name=""/>
        <dsp:cNvSpPr/>
      </dsp:nvSpPr>
      <dsp:spPr>
        <a:xfrm>
          <a:off x="6668636" y="1173294"/>
          <a:ext cx="2642435" cy="2245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1" indent="0" algn="l" defTabSz="4445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endParaRPr lang="en-GB" sz="100" b="1" i="1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1" indent="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None/>
          </a:pPr>
          <a:r>
            <a:rPr lang="en-US" sz="2000" b="1" i="1" kern="1200" dirty="0">
              <a:latin typeface="Verdana" panose="020B0604030504040204" pitchFamily="34" charset="0"/>
              <a:ea typeface="Verdana" panose="020B0604030504040204" pitchFamily="34" charset="0"/>
            </a:rPr>
            <a:t>Individual Peacekeeper</a:t>
          </a:r>
          <a:endParaRPr lang="en-GB" sz="2000" b="1" i="1" kern="1200" dirty="0">
            <a:latin typeface="Verdana" panose="020B0604030504040204" pitchFamily="34" charset="0"/>
            <a:ea typeface="Verdana" panose="020B0604030504040204" pitchFamily="34" charset="0"/>
          </a:endParaRPr>
        </a:p>
        <a:p>
          <a:pPr marL="0" lvl="1" indent="0" algn="l" defTabSz="889000">
            <a:lnSpc>
              <a:spcPct val="100000"/>
            </a:lnSpc>
            <a:spcBef>
              <a:spcPts val="600"/>
            </a:spcBef>
            <a:spcAft>
              <a:spcPts val="600"/>
            </a:spcAft>
            <a:buFont typeface="Verdana" panose="020B0604030504040204" pitchFamily="34" charset="0"/>
            <a:buNone/>
          </a:pPr>
          <a:r>
            <a:rPr lang="en-US" sz="2000" i="1" kern="1200" dirty="0">
              <a:latin typeface="Verdana" panose="020B0604030504040204" pitchFamily="34" charset="0"/>
              <a:ea typeface="Verdana" panose="020B0604030504040204" pitchFamily="34" charset="0"/>
            </a:rPr>
            <a:t>Important information and support to individual peacekeepers</a:t>
          </a:r>
          <a:endParaRPr lang="en-GB" sz="2000" i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6668636" y="1173294"/>
        <a:ext cx="2642435" cy="22458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4D5853-F81B-473C-8A5B-FAE43CF5C32E}">
      <dsp:nvSpPr>
        <dsp:cNvPr id="0" name=""/>
        <dsp:cNvSpPr/>
      </dsp:nvSpPr>
      <dsp:spPr>
        <a:xfrm>
          <a:off x="698" y="1847"/>
          <a:ext cx="3240008" cy="896305"/>
        </a:xfrm>
        <a:prstGeom prst="chevron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CPTM</a:t>
          </a:r>
        </a:p>
      </dsp:txBody>
      <dsp:txXfrm>
        <a:off x="448851" y="1847"/>
        <a:ext cx="2343703" cy="896305"/>
      </dsp:txXfrm>
    </dsp:sp>
    <dsp:sp modelId="{1F3AF7D8-8501-412D-BFAB-D123B1EB8BC4}">
      <dsp:nvSpPr>
        <dsp:cNvPr id="0" name=""/>
        <dsp:cNvSpPr/>
      </dsp:nvSpPr>
      <dsp:spPr>
        <a:xfrm>
          <a:off x="2920785" y="1847"/>
          <a:ext cx="3199218" cy="896305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STMs</a:t>
          </a:r>
        </a:p>
      </dsp:txBody>
      <dsp:txXfrm>
        <a:off x="3368938" y="1847"/>
        <a:ext cx="2302913" cy="896305"/>
      </dsp:txXfrm>
    </dsp:sp>
    <dsp:sp modelId="{EAE46A07-3195-4014-82D0-96521095A250}">
      <dsp:nvSpPr>
        <dsp:cNvPr id="0" name=""/>
        <dsp:cNvSpPr/>
      </dsp:nvSpPr>
      <dsp:spPr>
        <a:xfrm>
          <a:off x="5800082" y="0"/>
          <a:ext cx="3199218" cy="896305"/>
        </a:xfrm>
        <a:prstGeom prst="chevron">
          <a:avLst/>
        </a:prstGeom>
        <a:solidFill>
          <a:srgbClr val="0055A5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011" tIns="29337" rIns="29337" bIns="29337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rPr>
            <a:t>RTPs</a:t>
          </a:r>
        </a:p>
      </dsp:txBody>
      <dsp:txXfrm>
        <a:off x="6248235" y="0"/>
        <a:ext cx="2302913" cy="8963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677647-8BF3-4748-9B65-ACE384613A17}">
      <dsp:nvSpPr>
        <dsp:cNvPr id="0" name=""/>
        <dsp:cNvSpPr/>
      </dsp:nvSpPr>
      <dsp:spPr>
        <a:xfrm>
          <a:off x="0" y="53387"/>
          <a:ext cx="7650000" cy="701547"/>
        </a:xfrm>
        <a:prstGeom prst="roundRect">
          <a:avLst>
            <a:gd name="adj" fmla="val 10000"/>
          </a:avLst>
        </a:prstGeom>
        <a:solidFill>
          <a:schemeClr val="bg1"/>
        </a:solidFill>
        <a:ln>
          <a:solidFill>
            <a:srgbClr val="0055A5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  <a:latin typeface="Verdana"/>
              <a:ea typeface="Verdana"/>
              <a:cs typeface="+mn-cs"/>
            </a:rPr>
            <a:t>Pre-deployment training</a:t>
          </a:r>
        </a:p>
      </dsp:txBody>
      <dsp:txXfrm>
        <a:off x="20548" y="73935"/>
        <a:ext cx="6725890" cy="660451"/>
      </dsp:txXfrm>
    </dsp:sp>
    <dsp:sp modelId="{6964636E-4823-4E8F-B3C0-F1C276AD6BE9}">
      <dsp:nvSpPr>
        <dsp:cNvPr id="0" name=""/>
        <dsp:cNvSpPr/>
      </dsp:nvSpPr>
      <dsp:spPr>
        <a:xfrm>
          <a:off x="674999" y="1062875"/>
          <a:ext cx="7650000" cy="701547"/>
        </a:xfrm>
        <a:prstGeom prst="roundRect">
          <a:avLst>
            <a:gd name="adj" fmla="val 10000"/>
          </a:avLst>
        </a:prstGeom>
        <a:solidFill>
          <a:schemeClr val="bg1"/>
        </a:solidFill>
        <a:ln>
          <a:solidFill>
            <a:srgbClr val="0055A5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  <a:latin typeface="Verdana"/>
              <a:ea typeface="Verdana"/>
              <a:cs typeface="+mn-cs"/>
            </a:rPr>
            <a:t>Induction training / awareness sessions</a:t>
          </a:r>
          <a:endParaRPr lang="en-US" sz="2000" b="0" kern="1200" dirty="0">
            <a:solidFill>
              <a:schemeClr val="tx1"/>
            </a:solidFill>
            <a:latin typeface="Verdana"/>
            <a:ea typeface="Verdana"/>
            <a:cs typeface="Verdana" panose="020B0604030504040204" pitchFamily="34" charset="0"/>
          </a:endParaRPr>
        </a:p>
      </dsp:txBody>
      <dsp:txXfrm>
        <a:off x="695547" y="1083423"/>
        <a:ext cx="6371475" cy="660451"/>
      </dsp:txXfrm>
    </dsp:sp>
    <dsp:sp modelId="{DA84BD12-420F-4F60-85BB-A45A7094357F}">
      <dsp:nvSpPr>
        <dsp:cNvPr id="0" name=""/>
        <dsp:cNvSpPr/>
      </dsp:nvSpPr>
      <dsp:spPr>
        <a:xfrm>
          <a:off x="1349999" y="2072363"/>
          <a:ext cx="7650000" cy="701547"/>
        </a:xfrm>
        <a:prstGeom prst="roundRect">
          <a:avLst>
            <a:gd name="adj" fmla="val 10000"/>
          </a:avLst>
        </a:prstGeom>
        <a:solidFill>
          <a:schemeClr val="bg1"/>
        </a:solidFill>
        <a:ln>
          <a:solidFill>
            <a:srgbClr val="0055A5"/>
          </a:solidFill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chemeClr val="tx1"/>
              </a:solidFill>
              <a:latin typeface="Verdana"/>
              <a:ea typeface="Verdana"/>
              <a:cs typeface="+mn-cs"/>
            </a:rPr>
            <a:t>Ongoing training</a:t>
          </a:r>
        </a:p>
      </dsp:txBody>
      <dsp:txXfrm>
        <a:off x="1370547" y="2092911"/>
        <a:ext cx="6371475" cy="660451"/>
      </dsp:txXfrm>
    </dsp:sp>
    <dsp:sp modelId="{9F9D14FB-4846-4B30-8F4A-89BF92650CBF}">
      <dsp:nvSpPr>
        <dsp:cNvPr id="0" name=""/>
        <dsp:cNvSpPr/>
      </dsp:nvSpPr>
      <dsp:spPr>
        <a:xfrm>
          <a:off x="7087571" y="746015"/>
          <a:ext cx="562428" cy="562428"/>
        </a:xfrm>
        <a:prstGeom prst="downArrow">
          <a:avLst>
            <a:gd name="adj1" fmla="val 55000"/>
            <a:gd name="adj2" fmla="val 45000"/>
          </a:avLst>
        </a:prstGeom>
        <a:solidFill>
          <a:srgbClr val="0055A5">
            <a:alpha val="90000"/>
          </a:srgb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solidFill>
              <a:schemeClr val="tx1"/>
            </a:solidFill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214117" y="746015"/>
        <a:ext cx="309336" cy="423227"/>
      </dsp:txXfrm>
    </dsp:sp>
    <dsp:sp modelId="{0C076058-1D3F-4A45-8166-1D7EC0358428}">
      <dsp:nvSpPr>
        <dsp:cNvPr id="0" name=""/>
        <dsp:cNvSpPr/>
      </dsp:nvSpPr>
      <dsp:spPr>
        <a:xfrm>
          <a:off x="7762571" y="1749734"/>
          <a:ext cx="562428" cy="562428"/>
        </a:xfrm>
        <a:prstGeom prst="downArrow">
          <a:avLst>
            <a:gd name="adj1" fmla="val 55000"/>
            <a:gd name="adj2" fmla="val 45000"/>
          </a:avLst>
        </a:prstGeom>
        <a:solidFill>
          <a:srgbClr val="0055A5">
            <a:alpha val="90000"/>
          </a:srgbClr>
        </a:solidFill>
        <a:ln w="6350" cap="flat" cmpd="sng" algn="ctr">
          <a:noFill/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7889117" y="1749734"/>
        <a:ext cx="309336" cy="423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569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56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316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pic>
        <p:nvPicPr>
          <p:cNvPr id="2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4071EAF-9036-DF92-04B5-E3BBD98356D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0F569D-2410-E5FD-553A-C7EEEEB1C9B0}"/>
              </a:ext>
            </a:extLst>
          </p:cNvPr>
          <p:cNvSpPr txBox="1"/>
          <p:nvPr userDrawn="1"/>
        </p:nvSpPr>
        <p:spPr>
          <a:xfrm>
            <a:off x="740736" y="257455"/>
            <a:ext cx="100777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Closing Lesson of the CPTM</a:t>
            </a:r>
            <a:endParaRPr lang="en-GB" sz="11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0C53AF7-9DF0-7C5A-747D-38E55A80B5C9}"/>
              </a:ext>
            </a:extLst>
          </p:cNvPr>
          <p:cNvSpPr txBox="1">
            <a:spLocks/>
          </p:cNvSpPr>
          <p:nvPr userDrawn="1"/>
        </p:nvSpPr>
        <p:spPr>
          <a:xfrm>
            <a:off x="696000" y="64440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                                                                                                                                                                 	    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l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839393-DE3F-95D4-82E5-B9FB79C55B85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Closing Lesson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851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F5A86D1-138C-68C2-1973-32D04F31A612}"/>
              </a:ext>
            </a:extLst>
          </p:cNvPr>
          <p:cNvSpPr txBox="1"/>
          <p:nvPr/>
        </p:nvSpPr>
        <p:spPr>
          <a:xfrm>
            <a:off x="2059996" y="2872986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Relevance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F673FE9-3FF4-2643-8797-0213D131E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798882"/>
              </p:ext>
            </p:extLst>
          </p:nvPr>
        </p:nvGraphicFramePr>
        <p:xfrm>
          <a:off x="1596000" y="1304040"/>
          <a:ext cx="8999999" cy="424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To conclude the UN CPTM as a foundational and standardized training package and lay out the rest of the learning journey for all peacekeepers.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UN pre-deployment training is mandatory for all categories of UN peacekeeping personnel.</a:t>
                      </a:r>
                    </a:p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Completing the UN CPTM is a requirement to improve knowledge, upgrade skills and gain the right mindset to support peace in the communities and countries to which peacekeepers are deployed. </a:t>
                      </a:r>
                      <a:endParaRPr lang="en-GB" sz="20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0097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F673FE9-3FF4-2643-8797-0213D131E6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327827"/>
              </p:ext>
            </p:extLst>
          </p:nvPr>
        </p:nvGraphicFramePr>
        <p:xfrm>
          <a:off x="1596000" y="2198880"/>
          <a:ext cx="8999999" cy="24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1260000">
                <a:tc>
                  <a:txBody>
                    <a:bodyPr/>
                    <a:lstStyle/>
                    <a:p>
                      <a:pPr marL="342900" lvl="0" indent="-342900" algn="l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Describe the purpose and importance of required pre-deployment training for UN peacekeeping, including the CPTM.</a:t>
                      </a:r>
                    </a:p>
                    <a:p>
                      <a:pPr marL="342900" lvl="0" indent="-342900" algn="l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Understand your personal role in professional development. </a:t>
                      </a:r>
                    </a:p>
                    <a:p>
                      <a:pPr marL="342900" lvl="0" indent="-342900" algn="l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Take charge of your personal learning journey.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74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A22D9BB5-2F11-CB03-1350-44E9102968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0370511"/>
              </p:ext>
            </p:extLst>
          </p:nvPr>
        </p:nvGraphicFramePr>
        <p:xfrm>
          <a:off x="1304274" y="2502964"/>
          <a:ext cx="9330530" cy="36506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3">
            <a:extLst>
              <a:ext uri="{FF2B5EF4-FFF2-40B4-BE49-F238E27FC236}">
                <a16:creationId xmlns:a16="http://schemas.microsoft.com/office/drawing/2014/main" id="{1841771B-19D2-002C-E046-F29E84D5DA6B}"/>
              </a:ext>
            </a:extLst>
          </p:cNvPr>
          <p:cNvSpPr txBox="1"/>
          <p:nvPr/>
        </p:nvSpPr>
        <p:spPr>
          <a:xfrm>
            <a:off x="1162493" y="1273359"/>
            <a:ext cx="9867014" cy="1169551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 have completed the CPTM, which is the beginning of your learning journey as a UN peacekeeper. </a:t>
            </a:r>
          </a:p>
          <a:p>
            <a:pPr marL="534988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you have learned is: </a:t>
            </a:r>
            <a:endParaRPr lang="en-US" sz="2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5C20D3-5E51-4957-4FFF-1873E0C54CDD}"/>
              </a:ext>
            </a:extLst>
          </p:cNvPr>
          <p:cNvSpPr txBox="1"/>
          <p:nvPr/>
        </p:nvSpPr>
        <p:spPr>
          <a:xfrm>
            <a:off x="2059997" y="649092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GB" sz="2000" b="1">
                <a:solidFill>
                  <a:srgbClr val="0055A5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Congratulations! </a:t>
            </a:r>
            <a:endParaRPr lang="en-US" sz="200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142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2B6F7F1-87CF-0105-57A8-B06E9AFB23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9033889"/>
              </p:ext>
            </p:extLst>
          </p:nvPr>
        </p:nvGraphicFramePr>
        <p:xfrm>
          <a:off x="1596000" y="1557068"/>
          <a:ext cx="9000000" cy="90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2A1C0F3-822C-9289-2795-4C5398E3ADCD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Additional Pre-Deployment Training Materials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1EDC71-BB0A-6765-C3D0-8F878277A363}"/>
              </a:ext>
            </a:extLst>
          </p:cNvPr>
          <p:cNvSpPr txBox="1"/>
          <p:nvPr/>
        </p:nvSpPr>
        <p:spPr>
          <a:xfrm>
            <a:off x="1596000" y="2661995"/>
            <a:ext cx="2743200" cy="30162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900" dirty="0">
                <a:latin typeface="Verdana" panose="020B0604030504040204" pitchFamily="34" charset="0"/>
                <a:ea typeface="Verdana" panose="020B0604030504040204" pitchFamily="34" charset="0"/>
              </a:rPr>
              <a:t>CPTM strengthens foundational knowledge and skills for all peacekeeping functions. </a:t>
            </a:r>
          </a:p>
          <a:p>
            <a:endParaRPr lang="en-US" sz="19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900" dirty="0">
                <a:latin typeface="Verdana" panose="020B0604030504040204" pitchFamily="34" charset="0"/>
                <a:ea typeface="Verdana" panose="020B0604030504040204" pitchFamily="34" charset="0"/>
              </a:rPr>
              <a:t>Target group: mandatory for all peacekeeping personnel.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790FB9-E71A-EE92-AB70-9FDED82B2E55}"/>
              </a:ext>
            </a:extLst>
          </p:cNvPr>
          <p:cNvSpPr txBox="1"/>
          <p:nvPr/>
        </p:nvSpPr>
        <p:spPr>
          <a:xfrm>
            <a:off x="4471525" y="2661995"/>
            <a:ext cx="2904185" cy="36009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900" dirty="0">
                <a:latin typeface="Verdana" panose="020B0604030504040204" pitchFamily="34" charset="0"/>
                <a:ea typeface="Verdana" panose="020B0604030504040204" pitchFamily="34" charset="0"/>
              </a:rPr>
              <a:t>STMs strengthen specialized knowledge and skills to undertake specialist functions. </a:t>
            </a:r>
          </a:p>
          <a:p>
            <a:endParaRPr lang="en-US" sz="19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900" dirty="0">
                <a:latin typeface="Verdana" panose="020B0604030504040204" pitchFamily="34" charset="0"/>
                <a:ea typeface="Verdana" panose="020B0604030504040204" pitchFamily="34" charset="0"/>
              </a:rPr>
              <a:t>Target group: specific categories of personnel, e.g. staff officers, FPUs</a:t>
            </a:r>
          </a:p>
          <a:p>
            <a:endParaRPr lang="en-US" sz="19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19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15D8A0-96D2-FB5D-6DB6-0E221E2EFFAA}"/>
              </a:ext>
            </a:extLst>
          </p:cNvPr>
          <p:cNvSpPr txBox="1"/>
          <p:nvPr/>
        </p:nvSpPr>
        <p:spPr>
          <a:xfrm>
            <a:off x="7505699" y="2661995"/>
            <a:ext cx="3090301" cy="30162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900" dirty="0">
                <a:latin typeface="Verdana" panose="020B0604030504040204" pitchFamily="34" charset="0"/>
                <a:ea typeface="Verdana" panose="020B0604030504040204" pitchFamily="34" charset="0"/>
              </a:rPr>
              <a:t>RTPs strengthen thematic knowledge and skills to implement cross-cutting tasks.</a:t>
            </a:r>
          </a:p>
          <a:p>
            <a:endParaRPr lang="en-US" sz="19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1900" dirty="0">
                <a:latin typeface="Verdana" panose="020B0604030504040204" pitchFamily="34" charset="0"/>
                <a:ea typeface="Verdana" panose="020B0604030504040204" pitchFamily="34" charset="0"/>
              </a:rPr>
              <a:t>Target group: RTPs are thematic materials for all relevant personnel, e.g. RTP on POC and child protection   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BF9E0FD-424F-9544-44ED-38D5692E6C67}"/>
              </a:ext>
            </a:extLst>
          </p:cNvPr>
          <p:cNvCxnSpPr>
            <a:cxnSpLocks/>
          </p:cNvCxnSpPr>
          <p:nvPr/>
        </p:nvCxnSpPr>
        <p:spPr>
          <a:xfrm>
            <a:off x="4460780" y="2661995"/>
            <a:ext cx="10732" cy="3013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2EC6A45-3609-39CB-ECC3-013C51B1BF07}"/>
              </a:ext>
            </a:extLst>
          </p:cNvPr>
          <p:cNvCxnSpPr>
            <a:cxnSpLocks/>
          </p:cNvCxnSpPr>
          <p:nvPr/>
        </p:nvCxnSpPr>
        <p:spPr>
          <a:xfrm>
            <a:off x="7376464" y="2661995"/>
            <a:ext cx="10732" cy="30115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906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AFFEB-C422-0CC2-51C1-E9A078413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57D0965-FD2E-FA84-8329-F0838A97C7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5329469"/>
              </p:ext>
            </p:extLst>
          </p:nvPr>
        </p:nvGraphicFramePr>
        <p:xfrm>
          <a:off x="1595999" y="3131653"/>
          <a:ext cx="9000000" cy="2884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B195542-1640-D7BC-BA2C-9DEC5F41CACB}"/>
              </a:ext>
            </a:extLst>
          </p:cNvPr>
          <p:cNvSpPr txBox="1"/>
          <p:nvPr/>
        </p:nvSpPr>
        <p:spPr>
          <a:xfrm>
            <a:off x="2059997" y="649092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GB" sz="2000" b="1">
                <a:solidFill>
                  <a:srgbClr val="0055A5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Your UN Learning Journey </a:t>
            </a:r>
            <a:endParaRPr lang="en-US" sz="200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6CAD75-5A67-0186-4FC2-92C448D287C8}"/>
              </a:ext>
            </a:extLst>
          </p:cNvPr>
          <p:cNvSpPr txBox="1"/>
          <p:nvPr/>
        </p:nvSpPr>
        <p:spPr>
          <a:xfrm>
            <a:off x="1595999" y="1428708"/>
            <a:ext cx="900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Learning is an individual responsibility:</a:t>
            </a:r>
          </a:p>
          <a:p>
            <a:pPr marL="447675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</a:rPr>
              <a:t>A strategic investment in your career</a:t>
            </a:r>
          </a:p>
          <a:p>
            <a:pPr marL="447675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Lead your own learning journey 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524080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3E1945-B5DB-31F0-CA13-9730381789AE}"/>
              </a:ext>
            </a:extLst>
          </p:cNvPr>
          <p:cNvSpPr txBox="1"/>
          <p:nvPr/>
        </p:nvSpPr>
        <p:spPr>
          <a:xfrm>
            <a:off x="2059997" y="649092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GB" sz="2000" b="1">
                <a:solidFill>
                  <a:srgbClr val="0055A5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Remember! </a:t>
            </a:r>
            <a:endParaRPr lang="en-US" sz="200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177684-535B-16EF-C2B4-D3D9CE49A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76639" y="3745229"/>
            <a:ext cx="7438719" cy="2184287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88CAB24-A215-AD05-D60A-19894E43DE8C}"/>
              </a:ext>
            </a:extLst>
          </p:cNvPr>
          <p:cNvSpPr txBox="1"/>
          <p:nvPr/>
        </p:nvSpPr>
        <p:spPr>
          <a:xfrm>
            <a:off x="1287097" y="1273831"/>
            <a:ext cx="9617804" cy="224676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Every peacekeeper represents the UN, and every uniformed peacekeeper also represents their country.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UN values and behaviours will guide you in your conduct and duties. </a:t>
            </a:r>
            <a:endParaRPr lang="en-GB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Good luck with the rest of your pre-deployment training and your deployment!</a:t>
            </a:r>
          </a:p>
        </p:txBody>
      </p:sp>
    </p:spTree>
    <p:extLst>
      <p:ext uri="{BB962C8B-B14F-4D97-AF65-F5344CB8AC3E}">
        <p14:creationId xmlns:p14="http://schemas.microsoft.com/office/powerpoint/2010/main" val="2794143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C37C5-3C56-E5E7-A411-27953DEBB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5775700-0404-48E1-2BCA-6C0D2D11D20E}"/>
              </a:ext>
            </a:extLst>
          </p:cNvPr>
          <p:cNvSpPr txBox="1"/>
          <p:nvPr/>
        </p:nvSpPr>
        <p:spPr>
          <a:xfrm>
            <a:off x="1524000" y="1982450"/>
            <a:ext cx="9144000" cy="28931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Congratulations </a:t>
            </a:r>
          </a:p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on completing </a:t>
            </a:r>
          </a:p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the CPTM!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426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2</Number>
  </documentManagement>
</p:properties>
</file>

<file path=customXml/itemProps1.xml><?xml version="1.0" encoding="utf-8"?>
<ds:datastoreItem xmlns:ds="http://schemas.openxmlformats.org/officeDocument/2006/customXml" ds:itemID="{A68EC7B3-D27C-42CF-9FC7-115A307AAAD2}">
  <ds:schemaRefs>
    <ds:schemaRef ds:uri="2286246c-fc21-4ee8-a407-068ba74e6317"/>
    <ds:schemaRef ds:uri="28943420-3cce-465e-a204-04bce5f1b34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schemas.microsoft.com/office/2006/documentManagement/types"/>
    <ds:schemaRef ds:uri="2286246c-fc21-4ee8-a407-068ba74e6317"/>
    <ds:schemaRef ds:uri="http://purl.org/dc/terms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8943420-3cce-465e-a204-04bce5f1b343"/>
    <ds:schemaRef ds:uri="http://www.w3.org/XML/1998/namespace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0f9e35db-544f-4f60-bdcc-5ea416e6dc70}" enabled="0" method="" siteId="{0f9e35db-544f-4f60-bdcc-5ea416e6dc7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349</Words>
  <Application>Microsoft Office PowerPoint</Application>
  <PresentationFormat>Widescreen</PresentationFormat>
  <Paragraphs>53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</cp:revision>
  <dcterms:created xsi:type="dcterms:W3CDTF">2023-10-04T18:52:03Z</dcterms:created>
  <dcterms:modified xsi:type="dcterms:W3CDTF">2025-07-01T17:38:14Z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50229400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